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8" r:id="rId2"/>
    <p:sldId id="301" r:id="rId3"/>
    <p:sldId id="270" r:id="rId4"/>
    <p:sldId id="273" r:id="rId5"/>
    <p:sldId id="302" r:id="rId6"/>
    <p:sldId id="312" r:id="rId7"/>
    <p:sldId id="313" r:id="rId8"/>
    <p:sldId id="276" r:id="rId9"/>
    <p:sldId id="305" r:id="rId10"/>
    <p:sldId id="304" r:id="rId11"/>
    <p:sldId id="306" r:id="rId12"/>
    <p:sldId id="275" r:id="rId13"/>
    <p:sldId id="277" r:id="rId14"/>
    <p:sldId id="278" r:id="rId15"/>
    <p:sldId id="314" r:id="rId16"/>
    <p:sldId id="315" r:id="rId17"/>
    <p:sldId id="316" r:id="rId18"/>
    <p:sldId id="280" r:id="rId19"/>
    <p:sldId id="318" r:id="rId20"/>
    <p:sldId id="317" r:id="rId21"/>
    <p:sldId id="264" r:id="rId22"/>
    <p:sldId id="311" r:id="rId23"/>
    <p:sldId id="279" r:id="rId24"/>
    <p:sldId id="282" r:id="rId25"/>
    <p:sldId id="293" r:id="rId26"/>
    <p:sldId id="283" r:id="rId27"/>
    <p:sldId id="295" r:id="rId28"/>
    <p:sldId id="287" r:id="rId29"/>
    <p:sldId id="286" r:id="rId30"/>
  </p:sldIdLst>
  <p:sldSz cx="12192000" cy="6858000"/>
  <p:notesSz cx="6858000" cy="9144000"/>
  <p:embeddedFontLst>
    <p:embeddedFont>
      <p:font typeface="Aldrich" panose="020B0604020202020204" charset="0"/>
      <p:regular r:id="rId31"/>
    </p:embeddedFont>
    <p:embeddedFont>
      <p:font typeface="Arial Black" panose="020B0A04020102020204" pitchFamily="34" charset="0"/>
      <p:bold r:id="rId32"/>
    </p:embeddedFont>
    <p:embeddedFont>
      <p:font typeface="Besmellah 1" panose="020B0604020202020204" charset="0"/>
      <p:regular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Gill Sans" panose="020B0502020104020203" charset="0"/>
      <p:regular r:id="rId40"/>
    </p:embeddedFont>
    <p:embeddedFont>
      <p:font typeface="IranNastaliq" panose="020B0604020202020204" charset="0"/>
      <p:regular r:id="rId41"/>
    </p:embeddedFont>
    <p:embeddedFont>
      <p:font typeface="Lalezar" panose="00000500000000000000" pitchFamily="2" charset="-78"/>
      <p:regular r:id="rId42"/>
    </p:embeddedFont>
    <p:embeddedFont>
      <p:font typeface="Vazir" panose="020B0604020202020204" charset="-78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798FB4D-D5BF-4F13-BBC7-E12B3BA831CB}">
          <p14:sldIdLst>
            <p14:sldId id="268"/>
          </p14:sldIdLst>
        </p14:section>
        <p14:section name="Summary Section" id="{CF40277B-EF21-4731-897A-364B53DE4AE1}">
          <p14:sldIdLst>
            <p14:sldId id="301"/>
          </p14:sldIdLst>
        </p14:section>
        <p14:section name="Section 1" id="{10777FE8-3A5F-4111-9629-A58BA9DCE8BA}">
          <p14:sldIdLst>
            <p14:sldId id="270"/>
            <p14:sldId id="273"/>
            <p14:sldId id="302"/>
            <p14:sldId id="312"/>
            <p14:sldId id="313"/>
            <p14:sldId id="276"/>
            <p14:sldId id="305"/>
            <p14:sldId id="304"/>
            <p14:sldId id="306"/>
            <p14:sldId id="275"/>
          </p14:sldIdLst>
        </p14:section>
        <p14:section name="Section 2" id="{5BA542D3-7E2A-47D8-AC7A-457C0195BAE1}">
          <p14:sldIdLst>
            <p14:sldId id="277"/>
            <p14:sldId id="278"/>
            <p14:sldId id="314"/>
            <p14:sldId id="315"/>
            <p14:sldId id="316"/>
            <p14:sldId id="280"/>
            <p14:sldId id="318"/>
            <p14:sldId id="317"/>
            <p14:sldId id="264"/>
            <p14:sldId id="311"/>
            <p14:sldId id="279"/>
          </p14:sldIdLst>
        </p14:section>
        <p14:section name="Section 3" id="{421ACE2D-4F9C-4D0C-9D23-5E5F058F534C}">
          <p14:sldIdLst>
            <p14:sldId id="282"/>
            <p14:sldId id="293"/>
          </p14:sldIdLst>
        </p14:section>
        <p14:section name="Section 4" id="{459744BA-5724-4675-8912-F0BD73A90B1B}">
          <p14:sldIdLst/>
        </p14:section>
        <p14:section name="Section 5" id="{FBBFB6E5-C940-4CA2-B081-A1F7E6631438}">
          <p14:sldIdLst>
            <p14:sldId id="283"/>
            <p14:sldId id="295"/>
            <p14:sldId id="287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6E2E"/>
    <a:srgbClr val="F0ECE6"/>
    <a:srgbClr val="013F63"/>
    <a:srgbClr val="2F2F2F"/>
    <a:srgbClr val="FE5C15"/>
    <a:srgbClr val="FE7E44"/>
    <a:srgbClr val="015685"/>
    <a:srgbClr val="014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0" d="100"/>
          <a:sy n="90" d="100"/>
        </p:scale>
        <p:origin x="10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CF924-B318-7272-1B1C-B26FBE7A0B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A422D0-8CF3-0CEF-B9E1-F0E2C14269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BB57BD-A288-310C-D0DA-F46B1973D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44F86-0DD4-4BE3-9FEC-A021D3CB3BF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670CF-A192-2EB6-CC4D-A19B19EFB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FD162-E341-0749-BB47-F563D25E5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D34F6-DFEB-4EA9-8D3A-65F4C5A63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426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8D222-5006-E277-9143-2E13AD099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12104-5973-B284-4EA8-148B4FD6A0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FAB08-9722-FD0A-4977-31F60DF77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44F86-0DD4-4BE3-9FEC-A021D3CB3BF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8F806-2A66-58FF-06BA-5050AAFE2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80C507-7ED7-0BF3-C949-A2100BA69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D34F6-DFEB-4EA9-8D3A-65F4C5A63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74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E80571-B7F7-18C2-5873-59FB02DF3B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16095D-8FC6-A353-F60E-B1E149CE5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D3B1D-093B-8A7B-4000-29C559858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44F86-0DD4-4BE3-9FEC-A021D3CB3BF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AA2ED-C418-4596-702B-F9E5E7C7A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764884-8D4C-1F24-416E-D891CB87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D34F6-DFEB-4EA9-8D3A-65F4C5A63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002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A340-5D5D-E597-3DCA-54426687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D077E-55EA-08B2-DA2C-0514EA6AD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0EA4E-4C6F-4615-9120-0170EB83B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44F86-0DD4-4BE3-9FEC-A021D3CB3BF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D0A19-A77E-D49F-27A7-13BCDD5A4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8E84B-47CF-3FA3-58B2-4975D8B2F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D34F6-DFEB-4EA9-8D3A-65F4C5A63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43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F0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CBE145F-F336-1C84-3723-7611D735734E}"/>
              </a:ext>
            </a:extLst>
          </p:cNvPr>
          <p:cNvGrpSpPr/>
          <p:nvPr userDrawn="1"/>
        </p:nvGrpSpPr>
        <p:grpSpPr>
          <a:xfrm>
            <a:off x="-7680" y="0"/>
            <a:ext cx="12207361" cy="6858000"/>
            <a:chOff x="12442" y="8071"/>
            <a:chExt cx="12207361" cy="685800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AF369116-887C-6256-8D43-A3D6719581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1944"/>
            <a:stretch/>
          </p:blipFill>
          <p:spPr>
            <a:xfrm>
              <a:off x="12442" y="8071"/>
              <a:ext cx="5353092" cy="6858000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6E274871-94CB-E0F3-BD9C-B9FDE76FC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361803" y="8071"/>
              <a:ext cx="6858000" cy="68580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D1E873-FFCB-9728-9D35-7DBE9D7A2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0F084-FE63-FC59-87E1-399F3DC780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08EF8-9E24-D950-5333-56CF44E07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44F86-0DD4-4BE3-9FEC-A021D3CB3BF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AB735-CCA5-B455-C442-063FAB540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23A826-2309-DCE3-F16A-2CC553B6E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D34F6-DFEB-4EA9-8D3A-65F4C5A63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82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5F118-D770-1CF2-29DF-07A2FC6D6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ED8D50-DD7A-B7BE-DD2B-244DA207B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0FDF73-5B15-8B3E-4F00-84222BBD4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DEAED2-C7CB-6BC4-C9C4-E6CAB5D79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44F86-0DD4-4BE3-9FEC-A021D3CB3BF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23F0A3-2731-25F9-1326-CA21E98DF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02AE38-93CF-6C20-17E3-F2E860352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D34F6-DFEB-4EA9-8D3A-65F4C5A63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983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A7549-42A4-3253-D38B-F3334735A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93473B-70FB-6591-045C-A355F0338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B50069-0ED0-4FE7-D149-4434BA867B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883454-7887-EAC3-E6A5-45F4B8537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9FB044-1341-85CC-CDFC-26396E5B82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277999-024C-4987-E12D-6C3764207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44F86-0DD4-4BE3-9FEC-A021D3CB3BF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5FBB53-E01A-6F74-5C58-2C2A362F8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9EA7DB-9AFB-CAD5-E8DA-12617BAA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D34F6-DFEB-4EA9-8D3A-65F4C5A63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99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CB5BD-3D12-FBFE-3B0E-947A44E52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CCBB73-FC1B-09E3-4305-5E984DE62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44F86-0DD4-4BE3-9FEC-A021D3CB3BF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8F391-5A6B-E537-6102-0BEEEC8B6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D12EBE-D980-7B96-A962-20B35A437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D34F6-DFEB-4EA9-8D3A-65F4C5A63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26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AM9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465778-3056-41BA-4C8D-1CE6397B20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44F86-0DD4-4BE3-9FEC-A021D3CB3BF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09208C-EA3E-98BB-7657-D60AF6DE6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7143F7-86CA-AA63-39B2-A57262046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D34F6-DFEB-4EA9-8D3A-65F4C5A63292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6DAC4E5-0B0F-4E9D-A960-B55E5CB474FD}"/>
              </a:ext>
            </a:extLst>
          </p:cNvPr>
          <p:cNvGrpSpPr/>
          <p:nvPr userDrawn="1"/>
        </p:nvGrpSpPr>
        <p:grpSpPr>
          <a:xfrm>
            <a:off x="4224000" y="1154099"/>
            <a:ext cx="3744000" cy="3744000"/>
            <a:chOff x="4815840" y="2148840"/>
            <a:chExt cx="2560320" cy="25603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CFD89C9-2211-61C5-D5C0-DFF48C524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1600" y="2514600"/>
              <a:ext cx="1828800" cy="182880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A0F814D-95C2-C878-BDE2-A10FFBE28DEA}"/>
                </a:ext>
              </a:extLst>
            </p:cNvPr>
            <p:cNvSpPr/>
            <p:nvPr/>
          </p:nvSpPr>
          <p:spPr>
            <a:xfrm>
              <a:off x="4861560" y="2194560"/>
              <a:ext cx="2468880" cy="246888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4C422A7-0AE7-15F8-1268-BB6412274602}"/>
                </a:ext>
              </a:extLst>
            </p:cNvPr>
            <p:cNvSpPr/>
            <p:nvPr/>
          </p:nvSpPr>
          <p:spPr>
            <a:xfrm>
              <a:off x="4815840" y="2148840"/>
              <a:ext cx="2560320" cy="256032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0EA6DD4-76D9-714A-8A7F-9D6EE5869C8E}"/>
              </a:ext>
            </a:extLst>
          </p:cNvPr>
          <p:cNvSpPr txBox="1"/>
          <p:nvPr userDrawn="1"/>
        </p:nvSpPr>
        <p:spPr>
          <a:xfrm>
            <a:off x="3159145" y="5005529"/>
            <a:ext cx="5873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b="1" dirty="0">
                <a:latin typeface="Vazir" panose="020B0603030804020204" pitchFamily="34" charset="-78"/>
                <a:cs typeface="Vazir" panose="020B0603030804020204" pitchFamily="34" charset="-78"/>
              </a:rPr>
              <a:t>گام98 مرجع دانلود قالب پاورپوینت</a:t>
            </a:r>
            <a:endParaRPr lang="en-US" sz="280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310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040C3-423E-7EE2-5CC9-A108E0C0D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E4D76-F960-B086-7810-6F9ABFE29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486217-BB01-9ADE-4AF2-E73E172F1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E5167-4D6B-CDB7-D3C0-71987C6A2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44F86-0DD4-4BE3-9FEC-A021D3CB3BF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0BE40C-4191-D3A0-5A36-3F5CC6893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D1B799-49E0-06B8-4781-D9EB4C480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D34F6-DFEB-4EA9-8D3A-65F4C5A63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01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7338-D7B9-3725-AC04-F4652C067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0D7829-130A-B3C3-CCF2-10FF442302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04181-3A4B-2F10-76A8-79EFC69F72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CB430E-D32F-0162-2532-514E5887F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B44F86-0DD4-4BE3-9FEC-A021D3CB3BF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F7D06-42D0-A10E-C3CC-5D2495E85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0343B8-3AB6-F845-B193-4A7A898F2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D34F6-DFEB-4EA9-8D3A-65F4C5A63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18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655CC2-7FB0-3B01-6B9A-EFCEADF5E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4D586B-27AD-7964-A18A-1E45C09C2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72F10-95A0-F4E8-636D-664C80E8C0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44F86-0DD4-4BE3-9FEC-A021D3CB3BFF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76AC6-2D72-6DC2-E33C-2D534FEA41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66B1E-D603-B9CA-66AB-64B0BAF1CE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D34F6-DFEB-4EA9-8D3A-65F4C5A632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86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4.xml"/><Relationship Id="rId4" Type="http://schemas.openxmlformats.org/officeDocument/2006/relationships/slide" Target="slide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16.jpeg"/><Relationship Id="rId7" Type="http://schemas.openxmlformats.org/officeDocument/2006/relationships/slide" Target="slide2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4.xml"/><Relationship Id="rId5" Type="http://schemas.openxmlformats.org/officeDocument/2006/relationships/slide" Target="slide13.xml"/><Relationship Id="rId4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24.xml"/><Relationship Id="rId4" Type="http://schemas.openxmlformats.org/officeDocument/2006/relationships/slide" Target="slide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24.xml"/><Relationship Id="rId4" Type="http://schemas.openxmlformats.org/officeDocument/2006/relationships/slide" Target="slide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4.xml"/><Relationship Id="rId4" Type="http://schemas.openxmlformats.org/officeDocument/2006/relationships/slide" Target="slide13.xml"/><Relationship Id="rId9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3.xml"/><Relationship Id="rId7" Type="http://schemas.openxmlformats.org/officeDocument/2006/relationships/slide" Target="slide2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4.xml"/><Relationship Id="rId5" Type="http://schemas.openxmlformats.org/officeDocument/2006/relationships/slide" Target="slide25.xml"/><Relationship Id="rId10" Type="http://schemas.openxmlformats.org/officeDocument/2006/relationships/image" Target="../media/image4.png"/><Relationship Id="rId4" Type="http://schemas.openxmlformats.org/officeDocument/2006/relationships/slide" Target="slide13.xml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4.xml"/><Relationship Id="rId4" Type="http://schemas.openxmlformats.org/officeDocument/2006/relationships/slide" Target="slide13.xml"/><Relationship Id="rId9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4.xml"/><Relationship Id="rId4" Type="http://schemas.openxmlformats.org/officeDocument/2006/relationships/slide" Target="slide13.xml"/><Relationship Id="rId9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4.xml"/><Relationship Id="rId4" Type="http://schemas.openxmlformats.org/officeDocument/2006/relationships/slide" Target="slide13.xml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6.png"/><Relationship Id="rId7" Type="http://schemas.openxmlformats.org/officeDocument/2006/relationships/slide" Target="slide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slide" Target="slide26.xml"/><Relationship Id="rId4" Type="http://schemas.openxmlformats.org/officeDocument/2006/relationships/image" Target="../media/image7.png"/><Relationship Id="rId9" Type="http://schemas.openxmlformats.org/officeDocument/2006/relationships/slide" Target="slide2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4.xml"/><Relationship Id="rId4" Type="http://schemas.openxmlformats.org/officeDocument/2006/relationships/slide" Target="slide13.xml"/><Relationship Id="rId9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3.xml"/><Relationship Id="rId7" Type="http://schemas.openxmlformats.org/officeDocument/2006/relationships/slide" Target="slide2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4.xml"/><Relationship Id="rId5" Type="http://schemas.openxmlformats.org/officeDocument/2006/relationships/slide" Target="slide23.xml"/><Relationship Id="rId4" Type="http://schemas.openxmlformats.org/officeDocument/2006/relationships/slide" Target="slide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3.xml"/><Relationship Id="rId7" Type="http://schemas.openxmlformats.org/officeDocument/2006/relationships/slide" Target="slide2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4.xml"/><Relationship Id="rId5" Type="http://schemas.openxmlformats.org/officeDocument/2006/relationships/slide" Target="slide23.xml"/><Relationship Id="rId4" Type="http://schemas.openxmlformats.org/officeDocument/2006/relationships/slide" Target="slide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3.xml"/><Relationship Id="rId7" Type="http://schemas.openxmlformats.org/officeDocument/2006/relationships/slide" Target="slide2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4.xml"/><Relationship Id="rId5" Type="http://schemas.openxmlformats.org/officeDocument/2006/relationships/slide" Target="slide23.xml"/><Relationship Id="rId10" Type="http://schemas.openxmlformats.org/officeDocument/2006/relationships/image" Target="../media/image4.png"/><Relationship Id="rId4" Type="http://schemas.openxmlformats.org/officeDocument/2006/relationships/slide" Target="slide13.xml"/><Relationship Id="rId9" Type="http://schemas.openxmlformats.org/officeDocument/2006/relationships/image" Target="../media/image24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24.xml"/><Relationship Id="rId3" Type="http://schemas.openxmlformats.org/officeDocument/2006/relationships/image" Target="../media/image25.jpg"/><Relationship Id="rId7" Type="http://schemas.openxmlformats.org/officeDocument/2006/relationships/slide" Target="slide2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image" Target="../media/image4.png"/><Relationship Id="rId5" Type="http://schemas.openxmlformats.org/officeDocument/2006/relationships/slide" Target="slide3.xml"/><Relationship Id="rId10" Type="http://schemas.openxmlformats.org/officeDocument/2006/relationships/slide" Target="slide2.xml"/><Relationship Id="rId4" Type="http://schemas.openxmlformats.org/officeDocument/2006/relationships/hyperlink" Target="https://raahbord.com/machine-learning/" TargetMode="External"/><Relationship Id="rId9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hyperlink" Target="https://www.youtube.com/" TargetMode="External"/><Relationship Id="rId7" Type="http://schemas.openxmlformats.org/officeDocument/2006/relationships/slide" Target="slide2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3.xml"/><Relationship Id="rId5" Type="http://schemas.openxmlformats.org/officeDocument/2006/relationships/slide" Target="slide13.xml"/><Relationship Id="rId10" Type="http://schemas.openxmlformats.org/officeDocument/2006/relationships/image" Target="../media/image4.png"/><Relationship Id="rId4" Type="http://schemas.openxmlformats.org/officeDocument/2006/relationships/slide" Target="slide3.xml"/><Relationship Id="rId9" Type="http://schemas.openxmlformats.org/officeDocument/2006/relationships/slide" Target="slide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slide" Target="slide2.xml"/><Relationship Id="rId7" Type="http://schemas.openxmlformats.org/officeDocument/2006/relationships/slide" Target="slide24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slide" Target="slide23.xml"/><Relationship Id="rId5" Type="http://schemas.openxmlformats.org/officeDocument/2006/relationships/slide" Target="slide13.xml"/><Relationship Id="rId4" Type="http://schemas.openxmlformats.org/officeDocument/2006/relationships/slide" Target="slide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24.xml"/><Relationship Id="rId4" Type="http://schemas.openxmlformats.org/officeDocument/2006/relationships/slide" Target="slide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24.xml"/><Relationship Id="rId4" Type="http://schemas.openxmlformats.org/officeDocument/2006/relationships/slide" Target="slide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24.xml"/><Relationship Id="rId4" Type="http://schemas.openxmlformats.org/officeDocument/2006/relationships/slide" Target="slide1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24.xml"/><Relationship Id="rId4" Type="http://schemas.openxmlformats.org/officeDocument/2006/relationships/slide" Target="slide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" Target="slide26.xml"/><Relationship Id="rId5" Type="http://schemas.openxmlformats.org/officeDocument/2006/relationships/slide" Target="slide24.xml"/><Relationship Id="rId4" Type="http://schemas.openxmlformats.org/officeDocument/2006/relationships/slide" Target="slide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" Target="slide3.xml"/><Relationship Id="rId7" Type="http://schemas.openxmlformats.org/officeDocument/2006/relationships/slide" Target="slid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6.xml"/><Relationship Id="rId5" Type="http://schemas.openxmlformats.org/officeDocument/2006/relationships/slide" Target="slide24.xml"/><Relationship Id="rId4" Type="http://schemas.openxmlformats.org/officeDocument/2006/relationships/slide" Target="slide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65D534C-2459-7055-C10D-0B7D1EE13225}"/>
              </a:ext>
            </a:extLst>
          </p:cNvPr>
          <p:cNvSpPr/>
          <p:nvPr/>
        </p:nvSpPr>
        <p:spPr>
          <a:xfrm>
            <a:off x="5215342" y="1"/>
            <a:ext cx="6976657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44660 w 6640660"/>
              <a:gd name="connsiteY0" fmla="*/ 0 h 6858000"/>
              <a:gd name="connsiteX1" fmla="*/ 6640660 w 6640660"/>
              <a:gd name="connsiteY1" fmla="*/ 0 h 6858000"/>
              <a:gd name="connsiteX2" fmla="*/ 6640660 w 6640660"/>
              <a:gd name="connsiteY2" fmla="*/ 6858000 h 6858000"/>
              <a:gd name="connsiteX3" fmla="*/ 544660 w 6640660"/>
              <a:gd name="connsiteY3" fmla="*/ 6858000 h 6858000"/>
              <a:gd name="connsiteX4" fmla="*/ 544660 w 6640660"/>
              <a:gd name="connsiteY4" fmla="*/ 0 h 6858000"/>
              <a:gd name="connsiteX0" fmla="*/ 784036 w 6880036"/>
              <a:gd name="connsiteY0" fmla="*/ 0 h 6858000"/>
              <a:gd name="connsiteX1" fmla="*/ 6880036 w 6880036"/>
              <a:gd name="connsiteY1" fmla="*/ 0 h 6858000"/>
              <a:gd name="connsiteX2" fmla="*/ 6880036 w 6880036"/>
              <a:gd name="connsiteY2" fmla="*/ 6858000 h 6858000"/>
              <a:gd name="connsiteX3" fmla="*/ 784036 w 6880036"/>
              <a:gd name="connsiteY3" fmla="*/ 6858000 h 6858000"/>
              <a:gd name="connsiteX4" fmla="*/ 784036 w 6880036"/>
              <a:gd name="connsiteY4" fmla="*/ 0 h 6858000"/>
              <a:gd name="connsiteX0" fmla="*/ 880657 w 6976657"/>
              <a:gd name="connsiteY0" fmla="*/ 0 h 6858000"/>
              <a:gd name="connsiteX1" fmla="*/ 6976657 w 6976657"/>
              <a:gd name="connsiteY1" fmla="*/ 0 h 6858000"/>
              <a:gd name="connsiteX2" fmla="*/ 6976657 w 6976657"/>
              <a:gd name="connsiteY2" fmla="*/ 6858000 h 6858000"/>
              <a:gd name="connsiteX3" fmla="*/ 880657 w 6976657"/>
              <a:gd name="connsiteY3" fmla="*/ 6858000 h 6858000"/>
              <a:gd name="connsiteX4" fmla="*/ 880657 w 6976657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76657" h="6858000">
                <a:moveTo>
                  <a:pt x="880657" y="0"/>
                </a:moveTo>
                <a:lnTo>
                  <a:pt x="6976657" y="0"/>
                </a:lnTo>
                <a:lnTo>
                  <a:pt x="6976657" y="6858000"/>
                </a:lnTo>
                <a:lnTo>
                  <a:pt x="880657" y="6858000"/>
                </a:lnTo>
                <a:cubicBezTo>
                  <a:pt x="-241133" y="4458879"/>
                  <a:pt x="-344828" y="2493390"/>
                  <a:pt x="880657" y="0"/>
                </a:cubicBezTo>
                <a:close/>
              </a:path>
            </a:pathLst>
          </a:custGeom>
          <a:solidFill>
            <a:srgbClr val="013F6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6428D9-4C62-E394-D671-88B4C5AFB9D8}"/>
              </a:ext>
            </a:extLst>
          </p:cNvPr>
          <p:cNvSpPr txBox="1"/>
          <p:nvPr/>
        </p:nvSpPr>
        <p:spPr>
          <a:xfrm>
            <a:off x="547154" y="-433596"/>
            <a:ext cx="4897495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9600" dirty="0">
                <a:solidFill>
                  <a:srgbClr val="013F63">
                    <a:alpha val="10000"/>
                  </a:srgbClr>
                </a:solidFill>
                <a:latin typeface="Besmellah 1" pitchFamily="2" charset="0"/>
              </a:rPr>
              <a:t>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6C0E32-E0E1-1780-3323-B567E9C1D4C4}"/>
              </a:ext>
            </a:extLst>
          </p:cNvPr>
          <p:cNvSpPr txBox="1"/>
          <p:nvPr/>
        </p:nvSpPr>
        <p:spPr>
          <a:xfrm>
            <a:off x="1540214" y="1174537"/>
            <a:ext cx="2911374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700" dirty="0">
                <a:solidFill>
                  <a:srgbClr val="013F63"/>
                </a:solidFill>
                <a:latin typeface="Besmellah 1" pitchFamily="2" charset="0"/>
              </a:rPr>
              <a:t>o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243E918-C23E-8FE0-950B-2F58B52B4FDC}"/>
              </a:ext>
            </a:extLst>
          </p:cNvPr>
          <p:cNvSpPr/>
          <p:nvPr/>
        </p:nvSpPr>
        <p:spPr>
          <a:xfrm>
            <a:off x="8459999" y="223694"/>
            <a:ext cx="1368000" cy="1368000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CEF7DD-AED7-4DEC-97ED-691B2D563EAF}"/>
              </a:ext>
            </a:extLst>
          </p:cNvPr>
          <p:cNvSpPr txBox="1"/>
          <p:nvPr/>
        </p:nvSpPr>
        <p:spPr>
          <a:xfrm>
            <a:off x="6559001" y="3103126"/>
            <a:ext cx="51700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48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مدل رگرسیون لجستیک</a:t>
            </a:r>
            <a:endParaRPr lang="en-US" sz="48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3839D-1259-B446-7AE6-7D25D93E4BEF}"/>
              </a:ext>
            </a:extLst>
          </p:cNvPr>
          <p:cNvSpPr txBox="1"/>
          <p:nvPr/>
        </p:nvSpPr>
        <p:spPr>
          <a:xfrm>
            <a:off x="7574500" y="1674935"/>
            <a:ext cx="31390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4000" dirty="0">
                <a:solidFill>
                  <a:srgbClr val="F0ECE6"/>
                </a:solidFill>
                <a:latin typeface="IranNastaliq" panose="02020505000000020003" pitchFamily="18" charset="0"/>
                <a:cs typeface="IranNastaliq" panose="02020505000000020003" pitchFamily="18" charset="0"/>
              </a:rPr>
              <a:t>نام   دانشگاه   :   دانشگاه صنعتی سیرجان</a:t>
            </a:r>
            <a:endParaRPr lang="en-US" sz="4000" dirty="0">
              <a:solidFill>
                <a:srgbClr val="F0ECE6"/>
              </a:solidFill>
              <a:latin typeface="IranNastaliq" panose="02020505000000020003" pitchFamily="18" charset="0"/>
              <a:cs typeface="IranNastaliq" panose="020205050000000200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CC430C-45BF-B1E1-94EB-77FDD6D218D0}"/>
              </a:ext>
            </a:extLst>
          </p:cNvPr>
          <p:cNvSpPr txBox="1"/>
          <p:nvPr/>
        </p:nvSpPr>
        <p:spPr>
          <a:xfrm>
            <a:off x="7911130" y="2291981"/>
            <a:ext cx="24657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4000" dirty="0">
                <a:solidFill>
                  <a:srgbClr val="F0ECE6"/>
                </a:solidFill>
                <a:latin typeface="IranNastaliq" panose="02020505000000020003" pitchFamily="18" charset="0"/>
                <a:cs typeface="IranNastaliq" panose="02020505000000020003" pitchFamily="18" charset="0"/>
              </a:rPr>
              <a:t>نام   دانشکده   :مهندسی کامپیوتر</a:t>
            </a:r>
            <a:endParaRPr lang="en-US" sz="4000" dirty="0">
              <a:solidFill>
                <a:srgbClr val="F0ECE6"/>
              </a:solidFill>
              <a:latin typeface="IranNastaliq" panose="02020505000000020003" pitchFamily="18" charset="0"/>
              <a:cs typeface="IranNastaliq" panose="020205050000000200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6D280C-05D6-0EB5-D7E6-4DE3E0FFC12F}"/>
              </a:ext>
            </a:extLst>
          </p:cNvPr>
          <p:cNvSpPr txBox="1"/>
          <p:nvPr/>
        </p:nvSpPr>
        <p:spPr>
          <a:xfrm>
            <a:off x="7649842" y="4136887"/>
            <a:ext cx="298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F0ECE6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دانشجو: مهدی رمضانی</a:t>
            </a:r>
            <a:endParaRPr lang="en-US" sz="2400" b="1" dirty="0">
              <a:solidFill>
                <a:srgbClr val="F0ECE6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1BFB2D-B3F3-300E-CA69-7A548C2F5231}"/>
              </a:ext>
            </a:extLst>
          </p:cNvPr>
          <p:cNvSpPr txBox="1"/>
          <p:nvPr/>
        </p:nvSpPr>
        <p:spPr>
          <a:xfrm>
            <a:off x="7732397" y="4897058"/>
            <a:ext cx="2823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F0ECE6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استــــــاد: استاد ناصری</a:t>
            </a:r>
            <a:endParaRPr lang="en-US" sz="2400" b="1" dirty="0">
              <a:solidFill>
                <a:srgbClr val="F0ECE6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909926-7C8A-8D68-CF3B-1E3B2ACB8C7B}"/>
              </a:ext>
            </a:extLst>
          </p:cNvPr>
          <p:cNvSpPr txBox="1"/>
          <p:nvPr/>
        </p:nvSpPr>
        <p:spPr>
          <a:xfrm>
            <a:off x="7869453" y="5657230"/>
            <a:ext cx="2549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b="1" dirty="0">
                <a:solidFill>
                  <a:srgbClr val="F0ECE6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تــــــاریخ: 02/09/01</a:t>
            </a:r>
            <a:endParaRPr lang="en-US" sz="2400" b="1" dirty="0">
              <a:solidFill>
                <a:srgbClr val="F0ECE6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E77D7F-EB01-18F8-B86D-4BC2FD0AF619}"/>
              </a:ext>
            </a:extLst>
          </p:cNvPr>
          <p:cNvSpPr/>
          <p:nvPr/>
        </p:nvSpPr>
        <p:spPr>
          <a:xfrm>
            <a:off x="238571" y="-3051000"/>
            <a:ext cx="12960000" cy="12960000"/>
          </a:xfrm>
          <a:prstGeom prst="ellipse">
            <a:avLst/>
          </a:prstGeom>
          <a:noFill/>
          <a:ln w="19050">
            <a:solidFill>
              <a:srgbClr val="FE5C15"/>
            </a:solidFill>
            <a:prstDash val="dash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823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F635377-14BC-9C35-ECAF-06441CA4F15D}"/>
              </a:ext>
            </a:extLst>
          </p:cNvPr>
          <p:cNvSpPr/>
          <p:nvPr/>
        </p:nvSpPr>
        <p:spPr>
          <a:xfrm rot="5400000">
            <a:off x="7557000" y="2223000"/>
            <a:ext cx="6858000" cy="2412000"/>
          </a:xfrm>
          <a:custGeom>
            <a:avLst/>
            <a:gdLst>
              <a:gd name="connsiteX0" fmla="*/ 0 w 6858000"/>
              <a:gd name="connsiteY0" fmla="*/ 2412000 h 2412000"/>
              <a:gd name="connsiteX1" fmla="*/ 0 w 6858000"/>
              <a:gd name="connsiteY1" fmla="*/ 917542 h 2412000"/>
              <a:gd name="connsiteX2" fmla="*/ 0 w 6858000"/>
              <a:gd name="connsiteY2" fmla="*/ 0 h 2412000"/>
              <a:gd name="connsiteX3" fmla="*/ 6858000 w 6858000"/>
              <a:gd name="connsiteY3" fmla="*/ 0 h 2412000"/>
              <a:gd name="connsiteX4" fmla="*/ 6858000 w 6858000"/>
              <a:gd name="connsiteY4" fmla="*/ 917539 h 2412000"/>
              <a:gd name="connsiteX5" fmla="*/ 6858000 w 6858000"/>
              <a:gd name="connsiteY5" fmla="*/ 917542 h 2412000"/>
              <a:gd name="connsiteX6" fmla="*/ 6858000 w 6858000"/>
              <a:gd name="connsiteY6" fmla="*/ 2411998 h 2412000"/>
              <a:gd name="connsiteX7" fmla="*/ 2281971 w 6858000"/>
              <a:gd name="connsiteY7" fmla="*/ 2411998 h 2412000"/>
              <a:gd name="connsiteX8" fmla="*/ 2045138 w 6858000"/>
              <a:gd name="connsiteY8" fmla="*/ 2255015 h 2412000"/>
              <a:gd name="connsiteX9" fmla="*/ 2030326 w 6858000"/>
              <a:gd name="connsiteY9" fmla="*/ 2207299 h 2412000"/>
              <a:gd name="connsiteX10" fmla="*/ 2030326 w 6858000"/>
              <a:gd name="connsiteY10" fmla="*/ 612000 h 2412000"/>
              <a:gd name="connsiteX11" fmla="*/ 1670326 w 6858000"/>
              <a:gd name="connsiteY11" fmla="*/ 252000 h 2412000"/>
              <a:gd name="connsiteX12" fmla="*/ 1310326 w 6858000"/>
              <a:gd name="connsiteY12" fmla="*/ 612000 h 2412000"/>
              <a:gd name="connsiteX13" fmla="*/ 1310326 w 6858000"/>
              <a:gd name="connsiteY13" fmla="*/ 917542 h 2412000"/>
              <a:gd name="connsiteX14" fmla="*/ 1310325 w 6858000"/>
              <a:gd name="connsiteY14" fmla="*/ 917542 h 2412000"/>
              <a:gd name="connsiteX15" fmla="*/ 1310325 w 6858000"/>
              <a:gd name="connsiteY15" fmla="*/ 2199898 h 2412000"/>
              <a:gd name="connsiteX16" fmla="*/ 1098223 w 6858000"/>
              <a:gd name="connsiteY16" fmla="*/ 2412000 h 2412000"/>
              <a:gd name="connsiteX17" fmla="*/ 0 w 6858000"/>
              <a:gd name="connsiteY17" fmla="*/ 2412000 h 24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58000" h="2412000">
                <a:moveTo>
                  <a:pt x="0" y="2412000"/>
                </a:moveTo>
                <a:lnTo>
                  <a:pt x="0" y="917542"/>
                </a:lnTo>
                <a:lnTo>
                  <a:pt x="0" y="0"/>
                </a:lnTo>
                <a:lnTo>
                  <a:pt x="6858000" y="0"/>
                </a:lnTo>
                <a:lnTo>
                  <a:pt x="6858000" y="917539"/>
                </a:lnTo>
                <a:lnTo>
                  <a:pt x="6858000" y="917542"/>
                </a:lnTo>
                <a:lnTo>
                  <a:pt x="6858000" y="2411998"/>
                </a:lnTo>
                <a:lnTo>
                  <a:pt x="2281971" y="2411998"/>
                </a:lnTo>
                <a:cubicBezTo>
                  <a:pt x="2175505" y="2411998"/>
                  <a:pt x="2084157" y="2347267"/>
                  <a:pt x="2045138" y="2255015"/>
                </a:cubicBezTo>
                <a:lnTo>
                  <a:pt x="2030326" y="2207299"/>
                </a:lnTo>
                <a:lnTo>
                  <a:pt x="2030326" y="612000"/>
                </a:lnTo>
                <a:cubicBezTo>
                  <a:pt x="2030326" y="413177"/>
                  <a:pt x="1869149" y="252000"/>
                  <a:pt x="1670326" y="252000"/>
                </a:cubicBezTo>
                <a:cubicBezTo>
                  <a:pt x="1471503" y="252000"/>
                  <a:pt x="1310326" y="413177"/>
                  <a:pt x="1310326" y="612000"/>
                </a:cubicBezTo>
                <a:lnTo>
                  <a:pt x="1310326" y="917542"/>
                </a:lnTo>
                <a:lnTo>
                  <a:pt x="1310325" y="917542"/>
                </a:lnTo>
                <a:lnTo>
                  <a:pt x="1310325" y="2199898"/>
                </a:lnTo>
                <a:cubicBezTo>
                  <a:pt x="1310325" y="2317039"/>
                  <a:pt x="1215364" y="2412000"/>
                  <a:pt x="1098223" y="2412000"/>
                </a:cubicBezTo>
                <a:lnTo>
                  <a:pt x="0" y="2412000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2B64D52-4157-A6FE-E876-15603C2F24E9}"/>
              </a:ext>
            </a:extLst>
          </p:cNvPr>
          <p:cNvSpPr/>
          <p:nvPr/>
        </p:nvSpPr>
        <p:spPr>
          <a:xfrm>
            <a:off x="10428000" y="97234"/>
            <a:ext cx="1116000" cy="111585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hlinkClick r:id="rId3" action="ppaction://hlinksldjump"/>
            <a:extLst>
              <a:ext uri="{FF2B5EF4-FFF2-40B4-BE49-F238E27FC236}">
                <a16:creationId xmlns:a16="http://schemas.microsoft.com/office/drawing/2014/main" id="{4EA5B2AB-93C0-4796-BC2C-6B7F486315D9}"/>
              </a:ext>
            </a:extLst>
          </p:cNvPr>
          <p:cNvSpPr txBox="1"/>
          <p:nvPr/>
        </p:nvSpPr>
        <p:spPr>
          <a:xfrm>
            <a:off x="10540205" y="1439494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مقدمه</a:t>
            </a:r>
            <a:endParaRPr lang="en-US" sz="24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26" name="TextBox 25">
            <a:hlinkClick r:id="rId4" action="ppaction://hlinksldjump"/>
            <a:extLst>
              <a:ext uri="{FF2B5EF4-FFF2-40B4-BE49-F238E27FC236}">
                <a16:creationId xmlns:a16="http://schemas.microsoft.com/office/drawing/2014/main" id="{A031EF83-BB93-EAB9-4132-413E6966B1F6}"/>
              </a:ext>
            </a:extLst>
          </p:cNvPr>
          <p:cNvSpPr txBox="1"/>
          <p:nvPr/>
        </p:nvSpPr>
        <p:spPr>
          <a:xfrm>
            <a:off x="9986367" y="2478013"/>
            <a:ext cx="1999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مروری بر تحقیقات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28" name="TextBox 27">
            <a:hlinkClick r:id="rId5" action="ppaction://hlinksldjump"/>
            <a:extLst>
              <a:ext uri="{FF2B5EF4-FFF2-40B4-BE49-F238E27FC236}">
                <a16:creationId xmlns:a16="http://schemas.microsoft.com/office/drawing/2014/main" id="{BD6F1E6B-7A01-09E1-E2BB-34582990392B}"/>
              </a:ext>
            </a:extLst>
          </p:cNvPr>
          <p:cNvSpPr txBox="1"/>
          <p:nvPr/>
        </p:nvSpPr>
        <p:spPr>
          <a:xfrm>
            <a:off x="10587478" y="3629080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نتایج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29" name="TextBox 28">
            <a:hlinkClick r:id="rId6" action="ppaction://hlinksldjump"/>
            <a:extLst>
              <a:ext uri="{FF2B5EF4-FFF2-40B4-BE49-F238E27FC236}">
                <a16:creationId xmlns:a16="http://schemas.microsoft.com/office/drawing/2014/main" id="{C6DF7BD2-6920-D1E4-40D4-0F11C8668771}"/>
              </a:ext>
            </a:extLst>
          </p:cNvPr>
          <p:cNvSpPr txBox="1"/>
          <p:nvPr/>
        </p:nvSpPr>
        <p:spPr>
          <a:xfrm>
            <a:off x="10303659" y="4547331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منابع و مآخذ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01163F-7313-9C04-CDCE-5A11A0D606E1}"/>
              </a:ext>
            </a:extLst>
          </p:cNvPr>
          <p:cNvCxnSpPr>
            <a:cxnSpLocks/>
          </p:cNvCxnSpPr>
          <p:nvPr/>
        </p:nvCxnSpPr>
        <p:spPr>
          <a:xfrm>
            <a:off x="10176000" y="218958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9EDC03A-46B0-4008-D698-B97EDA34E03C}"/>
              </a:ext>
            </a:extLst>
          </p:cNvPr>
          <p:cNvCxnSpPr>
            <a:cxnSpLocks/>
          </p:cNvCxnSpPr>
          <p:nvPr/>
        </p:nvCxnSpPr>
        <p:spPr>
          <a:xfrm>
            <a:off x="10176000" y="322810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1B87A91-E1DE-E103-414A-C71562CB246D}"/>
              </a:ext>
            </a:extLst>
          </p:cNvPr>
          <p:cNvCxnSpPr>
            <a:cxnSpLocks/>
          </p:cNvCxnSpPr>
          <p:nvPr/>
        </p:nvCxnSpPr>
        <p:spPr>
          <a:xfrm>
            <a:off x="10176000" y="426662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E0B06BD-825B-E55F-2399-C60038C6A441}"/>
              </a:ext>
            </a:extLst>
          </p:cNvPr>
          <p:cNvCxnSpPr>
            <a:cxnSpLocks/>
          </p:cNvCxnSpPr>
          <p:nvPr/>
        </p:nvCxnSpPr>
        <p:spPr>
          <a:xfrm>
            <a:off x="10176000" y="530514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80491EA-FC02-346B-A317-8A3069FA8200}"/>
              </a:ext>
            </a:extLst>
          </p:cNvPr>
          <p:cNvCxnSpPr>
            <a:cxnSpLocks/>
          </p:cNvCxnSpPr>
          <p:nvPr/>
        </p:nvCxnSpPr>
        <p:spPr>
          <a:xfrm>
            <a:off x="381230" y="75965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5998B9D-84E8-3D30-6E07-946061F90F3F}"/>
              </a:ext>
            </a:extLst>
          </p:cNvPr>
          <p:cNvCxnSpPr>
            <a:cxnSpLocks/>
          </p:cNvCxnSpPr>
          <p:nvPr/>
        </p:nvCxnSpPr>
        <p:spPr>
          <a:xfrm>
            <a:off x="381230" y="633189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85B3D0E-8799-23F2-B19F-BDE4EA43CDFF}"/>
              </a:ext>
            </a:extLst>
          </p:cNvPr>
          <p:cNvSpPr txBox="1"/>
          <p:nvPr/>
        </p:nvSpPr>
        <p:spPr>
          <a:xfrm>
            <a:off x="5892681" y="174884"/>
            <a:ext cx="3506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32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مدل رگرسیون لجستیک</a:t>
            </a:r>
            <a:endParaRPr lang="en-US" sz="32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5A5C3B2-AE49-CB7A-2941-3DDFCBAD33B0}"/>
              </a:ext>
            </a:extLst>
          </p:cNvPr>
          <p:cNvSpPr txBox="1"/>
          <p:nvPr/>
        </p:nvSpPr>
        <p:spPr>
          <a:xfrm>
            <a:off x="381230" y="6392003"/>
            <a:ext cx="9022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600" b="1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عنوان سمینار: ...................................................................................................................... . </a:t>
            </a:r>
            <a:endParaRPr lang="en-US" sz="1600" b="1" dirty="0">
              <a:solidFill>
                <a:srgbClr val="013F63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001F79E-E737-AFDF-6C3B-6E7396001C81}"/>
              </a:ext>
            </a:extLst>
          </p:cNvPr>
          <p:cNvSpPr/>
          <p:nvPr/>
        </p:nvSpPr>
        <p:spPr>
          <a:xfrm>
            <a:off x="9952944" y="6268221"/>
            <a:ext cx="2066112" cy="476655"/>
          </a:xfrm>
          <a:prstGeom prst="roundRect">
            <a:avLst/>
          </a:prstGeom>
          <a:solidFill>
            <a:srgbClr val="F0ECE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151">
            <a:hlinkClick r:id="rId7" action="ppaction://hlinksldjump"/>
            <a:extLst>
              <a:ext uri="{FF2B5EF4-FFF2-40B4-BE49-F238E27FC236}">
                <a16:creationId xmlns:a16="http://schemas.microsoft.com/office/drawing/2014/main" id="{BA4C4235-0E6A-DECE-78A6-94AA2CE0F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7265" y="6398856"/>
            <a:ext cx="344487" cy="215384"/>
          </a:xfrm>
          <a:custGeom>
            <a:avLst/>
            <a:gdLst>
              <a:gd name="T0" fmla="*/ 55847 w 497"/>
              <a:gd name="T1" fmla="*/ 98187 h 293"/>
              <a:gd name="T2" fmla="*/ 55847 w 497"/>
              <a:gd name="T3" fmla="*/ 98187 h 293"/>
              <a:gd name="T4" fmla="*/ 55847 w 497"/>
              <a:gd name="T5" fmla="*/ 43095 h 293"/>
              <a:gd name="T6" fmla="*/ 79717 w 497"/>
              <a:gd name="T7" fmla="*/ 43095 h 293"/>
              <a:gd name="T8" fmla="*/ 39633 w 497"/>
              <a:gd name="T9" fmla="*/ 0 h 293"/>
              <a:gd name="T10" fmla="*/ 0 w 497"/>
              <a:gd name="T11" fmla="*/ 43095 h 293"/>
              <a:gd name="T12" fmla="*/ 23870 w 497"/>
              <a:gd name="T13" fmla="*/ 43095 h 293"/>
              <a:gd name="T14" fmla="*/ 23870 w 497"/>
              <a:gd name="T15" fmla="*/ 110182 h 293"/>
              <a:gd name="T16" fmla="*/ 43686 w 497"/>
              <a:gd name="T17" fmla="*/ 129731 h 293"/>
              <a:gd name="T18" fmla="*/ 143670 w 497"/>
              <a:gd name="T19" fmla="*/ 129731 h 293"/>
              <a:gd name="T20" fmla="*/ 115296 w 497"/>
              <a:gd name="T21" fmla="*/ 98187 h 293"/>
              <a:gd name="T22" fmla="*/ 55847 w 497"/>
              <a:gd name="T23" fmla="*/ 98187 h 293"/>
              <a:gd name="T24" fmla="*/ 199517 w 497"/>
              <a:gd name="T25" fmla="*/ 86635 h 293"/>
              <a:gd name="T26" fmla="*/ 199517 w 497"/>
              <a:gd name="T27" fmla="*/ 86635 h 293"/>
              <a:gd name="T28" fmla="*/ 199517 w 497"/>
              <a:gd name="T29" fmla="*/ 19548 h 293"/>
              <a:gd name="T30" fmla="*/ 179700 w 497"/>
              <a:gd name="T31" fmla="*/ 0 h 293"/>
              <a:gd name="T32" fmla="*/ 79717 w 497"/>
              <a:gd name="T33" fmla="*/ 0 h 293"/>
              <a:gd name="T34" fmla="*/ 107640 w 497"/>
              <a:gd name="T35" fmla="*/ 27101 h 293"/>
              <a:gd name="T36" fmla="*/ 167540 w 497"/>
              <a:gd name="T37" fmla="*/ 27101 h 293"/>
              <a:gd name="T38" fmla="*/ 167540 w 497"/>
              <a:gd name="T39" fmla="*/ 86635 h 293"/>
              <a:gd name="T40" fmla="*/ 143670 w 497"/>
              <a:gd name="T41" fmla="*/ 86635 h 293"/>
              <a:gd name="T42" fmla="*/ 183303 w 497"/>
              <a:gd name="T43" fmla="*/ 129731 h 293"/>
              <a:gd name="T44" fmla="*/ 223387 w 497"/>
              <a:gd name="T45" fmla="*/ 86635 h 293"/>
              <a:gd name="T46" fmla="*/ 199517 w 497"/>
              <a:gd name="T47" fmla="*/ 86635 h 29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97" h="293">
                <a:moveTo>
                  <a:pt x="124" y="221"/>
                </a:moveTo>
                <a:lnTo>
                  <a:pt x="124" y="221"/>
                </a:lnTo>
                <a:cubicBezTo>
                  <a:pt x="124" y="97"/>
                  <a:pt x="124" y="97"/>
                  <a:pt x="124" y="97"/>
                </a:cubicBezTo>
                <a:cubicBezTo>
                  <a:pt x="177" y="97"/>
                  <a:pt x="177" y="97"/>
                  <a:pt x="177" y="97"/>
                </a:cubicBezTo>
                <a:cubicBezTo>
                  <a:pt x="88" y="0"/>
                  <a:pt x="88" y="0"/>
                  <a:pt x="88" y="0"/>
                </a:cubicBezTo>
                <a:cubicBezTo>
                  <a:pt x="0" y="97"/>
                  <a:pt x="0" y="97"/>
                  <a:pt x="0" y="97"/>
                </a:cubicBezTo>
                <a:cubicBezTo>
                  <a:pt x="53" y="97"/>
                  <a:pt x="53" y="97"/>
                  <a:pt x="53" y="97"/>
                </a:cubicBezTo>
                <a:cubicBezTo>
                  <a:pt x="53" y="248"/>
                  <a:pt x="53" y="248"/>
                  <a:pt x="53" y="248"/>
                </a:cubicBezTo>
                <a:cubicBezTo>
                  <a:pt x="53" y="274"/>
                  <a:pt x="71" y="292"/>
                  <a:pt x="97" y="292"/>
                </a:cubicBezTo>
                <a:cubicBezTo>
                  <a:pt x="319" y="292"/>
                  <a:pt x="319" y="292"/>
                  <a:pt x="319" y="292"/>
                </a:cubicBezTo>
                <a:cubicBezTo>
                  <a:pt x="256" y="221"/>
                  <a:pt x="256" y="221"/>
                  <a:pt x="256" y="221"/>
                </a:cubicBezTo>
                <a:lnTo>
                  <a:pt x="124" y="221"/>
                </a:lnTo>
                <a:close/>
                <a:moveTo>
                  <a:pt x="443" y="195"/>
                </a:moveTo>
                <a:lnTo>
                  <a:pt x="443" y="195"/>
                </a:lnTo>
                <a:cubicBezTo>
                  <a:pt x="443" y="44"/>
                  <a:pt x="443" y="44"/>
                  <a:pt x="443" y="44"/>
                </a:cubicBezTo>
                <a:cubicBezTo>
                  <a:pt x="443" y="17"/>
                  <a:pt x="425" y="0"/>
                  <a:pt x="399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239" y="61"/>
                  <a:pt x="239" y="61"/>
                  <a:pt x="239" y="61"/>
                </a:cubicBezTo>
                <a:cubicBezTo>
                  <a:pt x="372" y="61"/>
                  <a:pt x="372" y="61"/>
                  <a:pt x="372" y="61"/>
                </a:cubicBezTo>
                <a:cubicBezTo>
                  <a:pt x="372" y="195"/>
                  <a:pt x="372" y="195"/>
                  <a:pt x="372" y="195"/>
                </a:cubicBezTo>
                <a:cubicBezTo>
                  <a:pt x="319" y="195"/>
                  <a:pt x="319" y="195"/>
                  <a:pt x="319" y="195"/>
                </a:cubicBezTo>
                <a:cubicBezTo>
                  <a:pt x="407" y="292"/>
                  <a:pt x="407" y="292"/>
                  <a:pt x="407" y="292"/>
                </a:cubicBezTo>
                <a:cubicBezTo>
                  <a:pt x="496" y="195"/>
                  <a:pt x="496" y="195"/>
                  <a:pt x="496" y="195"/>
                </a:cubicBezTo>
                <a:lnTo>
                  <a:pt x="443" y="195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54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C90B494-6474-B5D3-30D9-3255818A6894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514421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55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EA19BB-2BB7-9803-1A7D-6D4A59B55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9739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C0FBAC04-F098-2284-6B50-DB0D15EDD3B4}"/>
              </a:ext>
            </a:extLst>
          </p:cNvPr>
          <p:cNvSpPr txBox="1">
            <a:spLocks/>
          </p:cNvSpPr>
          <p:nvPr/>
        </p:nvSpPr>
        <p:spPr>
          <a:xfrm>
            <a:off x="10463685" y="6323986"/>
            <a:ext cx="558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4DD34F6-DFEB-4EA9-8D3A-65F4C5A63292}" type="slidenum">
              <a:rPr lang="en-US" sz="1800" b="1" smtClean="0">
                <a:solidFill>
                  <a:srgbClr val="013F63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 algn="ctr"/>
              <a:t>10</a:t>
            </a:fld>
            <a:endParaRPr lang="en-US" sz="1800" b="1" dirty="0">
              <a:solidFill>
                <a:srgbClr val="013F63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4159A6-DE02-C814-62D0-AE5ABEC9123B}"/>
              </a:ext>
            </a:extLst>
          </p:cNvPr>
          <p:cNvGrpSpPr/>
          <p:nvPr/>
        </p:nvGrpSpPr>
        <p:grpSpPr>
          <a:xfrm>
            <a:off x="206368" y="1439494"/>
            <a:ext cx="8869530" cy="4746556"/>
            <a:chOff x="256629" y="1655053"/>
            <a:chExt cx="3904600" cy="4052023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D84ECA4-2F17-020D-78CF-B85D28BFCA11}"/>
                </a:ext>
              </a:extLst>
            </p:cNvPr>
            <p:cNvSpPr/>
            <p:nvPr/>
          </p:nvSpPr>
          <p:spPr>
            <a:xfrm>
              <a:off x="381229" y="1655053"/>
              <a:ext cx="3780000" cy="3780000"/>
            </a:xfrm>
            <a:prstGeom prst="arc">
              <a:avLst/>
            </a:prstGeom>
            <a:ln w="19050">
              <a:solidFill>
                <a:srgbClr val="FE5C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803C7BDF-8BA2-045C-AD16-C3652F55D6E1}"/>
                </a:ext>
              </a:extLst>
            </p:cNvPr>
            <p:cNvSpPr/>
            <p:nvPr/>
          </p:nvSpPr>
          <p:spPr>
            <a:xfrm>
              <a:off x="256629" y="1655053"/>
              <a:ext cx="3904600" cy="4052023"/>
            </a:xfrm>
            <a:prstGeom prst="arc">
              <a:avLst>
                <a:gd name="adj1" fmla="val 5336229"/>
                <a:gd name="adj2" fmla="val 10652413"/>
              </a:avLst>
            </a:prstGeom>
            <a:ln w="19050">
              <a:solidFill>
                <a:srgbClr val="013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3ECFC55-8F3B-D8CC-9245-A674258A6F12}"/>
                </a:ext>
              </a:extLst>
            </p:cNvPr>
            <p:cNvSpPr/>
            <p:nvPr/>
          </p:nvSpPr>
          <p:spPr>
            <a:xfrm>
              <a:off x="3484515" y="2080443"/>
              <a:ext cx="180000" cy="180000"/>
            </a:xfrm>
            <a:prstGeom prst="ellipse">
              <a:avLst/>
            </a:prstGeom>
            <a:solidFill>
              <a:srgbClr val="013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2D5997-3F45-C8D0-029E-5919D774B256}"/>
                </a:ext>
              </a:extLst>
            </p:cNvPr>
            <p:cNvSpPr/>
            <p:nvPr/>
          </p:nvSpPr>
          <p:spPr>
            <a:xfrm>
              <a:off x="881752" y="4836000"/>
              <a:ext cx="180000" cy="180000"/>
            </a:xfrm>
            <a:prstGeom prst="ellipse">
              <a:avLst/>
            </a:prstGeom>
            <a:solidFill>
              <a:srgbClr val="FE5C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C51F4D38-BDC6-8057-6BF5-6FCCF1746C01}"/>
              </a:ext>
            </a:extLst>
          </p:cNvPr>
          <p:cNvSpPr/>
          <p:nvPr/>
        </p:nvSpPr>
        <p:spPr>
          <a:xfrm>
            <a:off x="9075898" y="1812773"/>
            <a:ext cx="216000" cy="216000"/>
          </a:xfrm>
          <a:prstGeom prst="ellipse">
            <a:avLst/>
          </a:prstGeom>
          <a:solidFill>
            <a:srgbClr val="01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88C04F-1A43-FCA3-C938-6B764EDBD566}"/>
              </a:ext>
            </a:extLst>
          </p:cNvPr>
          <p:cNvSpPr/>
          <p:nvPr/>
        </p:nvSpPr>
        <p:spPr>
          <a:xfrm>
            <a:off x="8787898" y="1812773"/>
            <a:ext cx="216000" cy="216000"/>
          </a:xfrm>
          <a:prstGeom prst="ellipse">
            <a:avLst/>
          </a:prstGeom>
          <a:solidFill>
            <a:srgbClr val="01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FAF5C4-7FB9-2A13-7395-A26192183520}"/>
              </a:ext>
            </a:extLst>
          </p:cNvPr>
          <p:cNvSpPr/>
          <p:nvPr/>
        </p:nvSpPr>
        <p:spPr>
          <a:xfrm>
            <a:off x="8499898" y="1812773"/>
            <a:ext cx="216000" cy="216000"/>
          </a:xfrm>
          <a:prstGeom prst="ellipse">
            <a:avLst/>
          </a:prstGeom>
          <a:solidFill>
            <a:srgbClr val="01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F20847-D87F-0947-8C5B-10D931A42A09}"/>
              </a:ext>
            </a:extLst>
          </p:cNvPr>
          <p:cNvSpPr txBox="1"/>
          <p:nvPr/>
        </p:nvSpPr>
        <p:spPr>
          <a:xfrm>
            <a:off x="777295" y="236438"/>
            <a:ext cx="1822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>
                <a:ln w="12700">
                  <a:solidFill>
                    <a:srgbClr val="013F63"/>
                  </a:solidFill>
                </a:ln>
                <a:noFill/>
                <a:latin typeface="Lalezar" panose="00000500000000000000" pitchFamily="2" charset="-78"/>
                <a:cs typeface="Lalezar" panose="00000500000000000000" pitchFamily="2" charset="-78"/>
              </a:rPr>
              <a:t>هوش مصنوعی</a:t>
            </a:r>
            <a:endParaRPr lang="en-US" sz="2400" dirty="0">
              <a:ln w="12700">
                <a:solidFill>
                  <a:srgbClr val="013F63"/>
                </a:solidFill>
              </a:ln>
              <a:noFill/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5667F9FE-72B4-0BC3-98BF-449E699A3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372" y="2336124"/>
            <a:ext cx="6252744" cy="27694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9387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F635377-14BC-9C35-ECAF-06441CA4F15D}"/>
              </a:ext>
            </a:extLst>
          </p:cNvPr>
          <p:cNvSpPr/>
          <p:nvPr/>
        </p:nvSpPr>
        <p:spPr>
          <a:xfrm rot="5400000">
            <a:off x="7557000" y="2223000"/>
            <a:ext cx="6858000" cy="2412000"/>
          </a:xfrm>
          <a:custGeom>
            <a:avLst/>
            <a:gdLst>
              <a:gd name="connsiteX0" fmla="*/ 0 w 6858000"/>
              <a:gd name="connsiteY0" fmla="*/ 2412000 h 2412000"/>
              <a:gd name="connsiteX1" fmla="*/ 0 w 6858000"/>
              <a:gd name="connsiteY1" fmla="*/ 917542 h 2412000"/>
              <a:gd name="connsiteX2" fmla="*/ 0 w 6858000"/>
              <a:gd name="connsiteY2" fmla="*/ 0 h 2412000"/>
              <a:gd name="connsiteX3" fmla="*/ 6858000 w 6858000"/>
              <a:gd name="connsiteY3" fmla="*/ 0 h 2412000"/>
              <a:gd name="connsiteX4" fmla="*/ 6858000 w 6858000"/>
              <a:gd name="connsiteY4" fmla="*/ 917539 h 2412000"/>
              <a:gd name="connsiteX5" fmla="*/ 6858000 w 6858000"/>
              <a:gd name="connsiteY5" fmla="*/ 917542 h 2412000"/>
              <a:gd name="connsiteX6" fmla="*/ 6858000 w 6858000"/>
              <a:gd name="connsiteY6" fmla="*/ 2411998 h 2412000"/>
              <a:gd name="connsiteX7" fmla="*/ 2281971 w 6858000"/>
              <a:gd name="connsiteY7" fmla="*/ 2411998 h 2412000"/>
              <a:gd name="connsiteX8" fmla="*/ 2045138 w 6858000"/>
              <a:gd name="connsiteY8" fmla="*/ 2255015 h 2412000"/>
              <a:gd name="connsiteX9" fmla="*/ 2030326 w 6858000"/>
              <a:gd name="connsiteY9" fmla="*/ 2207299 h 2412000"/>
              <a:gd name="connsiteX10" fmla="*/ 2030326 w 6858000"/>
              <a:gd name="connsiteY10" fmla="*/ 612000 h 2412000"/>
              <a:gd name="connsiteX11" fmla="*/ 1670326 w 6858000"/>
              <a:gd name="connsiteY11" fmla="*/ 252000 h 2412000"/>
              <a:gd name="connsiteX12" fmla="*/ 1310326 w 6858000"/>
              <a:gd name="connsiteY12" fmla="*/ 612000 h 2412000"/>
              <a:gd name="connsiteX13" fmla="*/ 1310326 w 6858000"/>
              <a:gd name="connsiteY13" fmla="*/ 917542 h 2412000"/>
              <a:gd name="connsiteX14" fmla="*/ 1310325 w 6858000"/>
              <a:gd name="connsiteY14" fmla="*/ 917542 h 2412000"/>
              <a:gd name="connsiteX15" fmla="*/ 1310325 w 6858000"/>
              <a:gd name="connsiteY15" fmla="*/ 2199898 h 2412000"/>
              <a:gd name="connsiteX16" fmla="*/ 1098223 w 6858000"/>
              <a:gd name="connsiteY16" fmla="*/ 2412000 h 2412000"/>
              <a:gd name="connsiteX17" fmla="*/ 0 w 6858000"/>
              <a:gd name="connsiteY17" fmla="*/ 2412000 h 24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58000" h="2412000">
                <a:moveTo>
                  <a:pt x="0" y="2412000"/>
                </a:moveTo>
                <a:lnTo>
                  <a:pt x="0" y="917542"/>
                </a:lnTo>
                <a:lnTo>
                  <a:pt x="0" y="0"/>
                </a:lnTo>
                <a:lnTo>
                  <a:pt x="6858000" y="0"/>
                </a:lnTo>
                <a:lnTo>
                  <a:pt x="6858000" y="917539"/>
                </a:lnTo>
                <a:lnTo>
                  <a:pt x="6858000" y="917542"/>
                </a:lnTo>
                <a:lnTo>
                  <a:pt x="6858000" y="2411998"/>
                </a:lnTo>
                <a:lnTo>
                  <a:pt x="2281971" y="2411998"/>
                </a:lnTo>
                <a:cubicBezTo>
                  <a:pt x="2175505" y="2411998"/>
                  <a:pt x="2084157" y="2347267"/>
                  <a:pt x="2045138" y="2255015"/>
                </a:cubicBezTo>
                <a:lnTo>
                  <a:pt x="2030326" y="2207299"/>
                </a:lnTo>
                <a:lnTo>
                  <a:pt x="2030326" y="612000"/>
                </a:lnTo>
                <a:cubicBezTo>
                  <a:pt x="2030326" y="413177"/>
                  <a:pt x="1869149" y="252000"/>
                  <a:pt x="1670326" y="252000"/>
                </a:cubicBezTo>
                <a:cubicBezTo>
                  <a:pt x="1471503" y="252000"/>
                  <a:pt x="1310326" y="413177"/>
                  <a:pt x="1310326" y="612000"/>
                </a:cubicBezTo>
                <a:lnTo>
                  <a:pt x="1310326" y="917542"/>
                </a:lnTo>
                <a:lnTo>
                  <a:pt x="1310325" y="917542"/>
                </a:lnTo>
                <a:lnTo>
                  <a:pt x="1310325" y="2199898"/>
                </a:lnTo>
                <a:cubicBezTo>
                  <a:pt x="1310325" y="2317039"/>
                  <a:pt x="1215364" y="2412000"/>
                  <a:pt x="1098223" y="2412000"/>
                </a:cubicBezTo>
                <a:lnTo>
                  <a:pt x="0" y="2412000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2B64D52-4157-A6FE-E876-15603C2F24E9}"/>
              </a:ext>
            </a:extLst>
          </p:cNvPr>
          <p:cNvSpPr/>
          <p:nvPr/>
        </p:nvSpPr>
        <p:spPr>
          <a:xfrm>
            <a:off x="10428000" y="97234"/>
            <a:ext cx="1116000" cy="111585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80491EA-FC02-346B-A317-8A3069FA8200}"/>
              </a:ext>
            </a:extLst>
          </p:cNvPr>
          <p:cNvCxnSpPr>
            <a:cxnSpLocks/>
          </p:cNvCxnSpPr>
          <p:nvPr/>
        </p:nvCxnSpPr>
        <p:spPr>
          <a:xfrm>
            <a:off x="381230" y="75965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5998B9D-84E8-3D30-6E07-946061F90F3F}"/>
              </a:ext>
            </a:extLst>
          </p:cNvPr>
          <p:cNvCxnSpPr>
            <a:cxnSpLocks/>
          </p:cNvCxnSpPr>
          <p:nvPr/>
        </p:nvCxnSpPr>
        <p:spPr>
          <a:xfrm>
            <a:off x="381230" y="633189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85B3D0E-8799-23F2-B19F-BDE4EA43CDFF}"/>
              </a:ext>
            </a:extLst>
          </p:cNvPr>
          <p:cNvSpPr txBox="1"/>
          <p:nvPr/>
        </p:nvSpPr>
        <p:spPr>
          <a:xfrm>
            <a:off x="2881361" y="1947525"/>
            <a:ext cx="40591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32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مثالی از  رگرسیون لجستیک</a:t>
            </a:r>
            <a:endParaRPr lang="en-US" sz="32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5A5C3B2-AE49-CB7A-2941-3DDFCBAD33B0}"/>
              </a:ext>
            </a:extLst>
          </p:cNvPr>
          <p:cNvSpPr txBox="1"/>
          <p:nvPr/>
        </p:nvSpPr>
        <p:spPr>
          <a:xfrm>
            <a:off x="381230" y="6392003"/>
            <a:ext cx="9022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600" b="1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عنوان سمینار: ...................................................................................................................... . </a:t>
            </a:r>
            <a:endParaRPr lang="en-US" sz="1600" b="1" dirty="0">
              <a:solidFill>
                <a:srgbClr val="013F63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001F79E-E737-AFDF-6C3B-6E7396001C81}"/>
              </a:ext>
            </a:extLst>
          </p:cNvPr>
          <p:cNvSpPr/>
          <p:nvPr/>
        </p:nvSpPr>
        <p:spPr>
          <a:xfrm>
            <a:off x="9952944" y="6268221"/>
            <a:ext cx="2066112" cy="476655"/>
          </a:xfrm>
          <a:prstGeom prst="roundRect">
            <a:avLst/>
          </a:prstGeom>
          <a:solidFill>
            <a:srgbClr val="F0ECE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C90B494-6474-B5D3-30D9-3255818A6894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514421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55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EA19BB-2BB7-9803-1A7D-6D4A59B55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9739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C0FBAC04-F098-2284-6B50-DB0D15EDD3B4}"/>
              </a:ext>
            </a:extLst>
          </p:cNvPr>
          <p:cNvSpPr txBox="1">
            <a:spLocks/>
          </p:cNvSpPr>
          <p:nvPr/>
        </p:nvSpPr>
        <p:spPr>
          <a:xfrm>
            <a:off x="10463685" y="6323986"/>
            <a:ext cx="558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4DD34F6-DFEB-4EA9-8D3A-65F4C5A63292}" type="slidenum">
              <a:rPr lang="en-US" sz="1800" b="1" smtClean="0">
                <a:solidFill>
                  <a:srgbClr val="013F63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 algn="ctr"/>
              <a:t>11</a:t>
            </a:fld>
            <a:endParaRPr lang="en-US" sz="1800" b="1" dirty="0">
              <a:solidFill>
                <a:srgbClr val="013F63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F375F17-8C92-4C9E-C874-D74345C6E34D}"/>
              </a:ext>
            </a:extLst>
          </p:cNvPr>
          <p:cNvGrpSpPr/>
          <p:nvPr/>
        </p:nvGrpSpPr>
        <p:grpSpPr>
          <a:xfrm>
            <a:off x="811162" y="3978197"/>
            <a:ext cx="8032303" cy="2016000"/>
            <a:chOff x="872914" y="1313556"/>
            <a:chExt cx="8032303" cy="201600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247A7A93-1B3B-57D9-969C-9E60BBB1A9B7}"/>
                </a:ext>
              </a:extLst>
            </p:cNvPr>
            <p:cNvSpPr/>
            <p:nvPr/>
          </p:nvSpPr>
          <p:spPr>
            <a:xfrm>
              <a:off x="4424950" y="1313556"/>
              <a:ext cx="4480267" cy="20160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013F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CE7F037-8810-5210-58E7-A21481A21D7B}"/>
                </a:ext>
              </a:extLst>
            </p:cNvPr>
            <p:cNvSpPr/>
            <p:nvPr/>
          </p:nvSpPr>
          <p:spPr>
            <a:xfrm>
              <a:off x="872914" y="1313556"/>
              <a:ext cx="4692680" cy="2016000"/>
            </a:xfrm>
            <a:prstGeom prst="roundRect">
              <a:avLst>
                <a:gd name="adj" fmla="val 50000"/>
              </a:avLst>
            </a:prstGeom>
            <a:noFill/>
            <a:ln w="19050">
              <a:solidFill>
                <a:srgbClr val="FE5C1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77153B21-D7F0-93AF-BCB8-892AF8A44C37}"/>
              </a:ext>
            </a:extLst>
          </p:cNvPr>
          <p:cNvSpPr/>
          <p:nvPr/>
        </p:nvSpPr>
        <p:spPr>
          <a:xfrm>
            <a:off x="2898301" y="3906197"/>
            <a:ext cx="4025246" cy="2088000"/>
          </a:xfrm>
          <a:prstGeom prst="parallelogram">
            <a:avLst>
              <a:gd name="adj" fmla="val 45137"/>
            </a:avLst>
          </a:prstGeom>
          <a:solidFill>
            <a:srgbClr val="F0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FB79A75-4C38-7F52-A163-69515537D657}"/>
              </a:ext>
            </a:extLst>
          </p:cNvPr>
          <p:cNvSpPr/>
          <p:nvPr/>
        </p:nvSpPr>
        <p:spPr>
          <a:xfrm>
            <a:off x="525867" y="4889716"/>
            <a:ext cx="180000" cy="180000"/>
          </a:xfrm>
          <a:prstGeom prst="ellipse">
            <a:avLst/>
          </a:prstGeom>
          <a:solidFill>
            <a:srgbClr val="01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03B9A07-236B-E1B1-8407-286E48F81983}"/>
              </a:ext>
            </a:extLst>
          </p:cNvPr>
          <p:cNvSpPr/>
          <p:nvPr/>
        </p:nvSpPr>
        <p:spPr>
          <a:xfrm>
            <a:off x="9113699" y="4799716"/>
            <a:ext cx="180000" cy="180000"/>
          </a:xfrm>
          <a:prstGeom prst="ellipse">
            <a:avLst/>
          </a:prstGeom>
          <a:solidFill>
            <a:srgbClr val="FE5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FF5959D-1A38-A719-C06A-E35BF72EDE0D}"/>
              </a:ext>
            </a:extLst>
          </p:cNvPr>
          <p:cNvGrpSpPr/>
          <p:nvPr/>
        </p:nvGrpSpPr>
        <p:grpSpPr>
          <a:xfrm>
            <a:off x="998170" y="4130596"/>
            <a:ext cx="7740000" cy="1755601"/>
            <a:chOff x="1020000" y="1419056"/>
            <a:chExt cx="7740000" cy="18000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35195785-3D88-8085-04BE-921C71E065E2}"/>
                </a:ext>
              </a:extLst>
            </p:cNvPr>
            <p:cNvSpPr/>
            <p:nvPr/>
          </p:nvSpPr>
          <p:spPr>
            <a:xfrm>
              <a:off x="1020000" y="1419056"/>
              <a:ext cx="7740000" cy="180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E42AD2A-7732-F7BF-8FD2-DE4E3DDF5B72}"/>
                </a:ext>
              </a:extLst>
            </p:cNvPr>
            <p:cNvSpPr/>
            <p:nvPr/>
          </p:nvSpPr>
          <p:spPr>
            <a:xfrm>
              <a:off x="1020000" y="1419056"/>
              <a:ext cx="7740000" cy="18000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6D36777-B167-1803-B34A-50F422F95A7C}"/>
              </a:ext>
            </a:extLst>
          </p:cNvPr>
          <p:cNvSpPr txBox="1"/>
          <p:nvPr/>
        </p:nvSpPr>
        <p:spPr>
          <a:xfrm>
            <a:off x="777296" y="23643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>
                <a:ln w="12700">
                  <a:solidFill>
                    <a:srgbClr val="013F63"/>
                  </a:solidFill>
                </a:ln>
                <a:noFill/>
                <a:latin typeface="Lalezar" panose="00000500000000000000" pitchFamily="2" charset="-78"/>
                <a:cs typeface="Lalezar" panose="00000500000000000000" pitchFamily="2" charset="-78"/>
              </a:rPr>
              <a:t>هوش مصنوعی</a:t>
            </a:r>
            <a:endParaRPr lang="en-US" sz="2400" dirty="0">
              <a:ln w="12700">
                <a:solidFill>
                  <a:srgbClr val="013F63"/>
                </a:solidFill>
              </a:ln>
              <a:noFill/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476BB0B0-09A8-8BC9-3D54-8E8AF02937FA}"/>
              </a:ext>
            </a:extLst>
          </p:cNvPr>
          <p:cNvSpPr txBox="1"/>
          <p:nvPr/>
        </p:nvSpPr>
        <p:spPr>
          <a:xfrm>
            <a:off x="10540205" y="1439494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مقدمه</a:t>
            </a:r>
            <a:endParaRPr lang="en-US" sz="24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4" name="TextBox 3">
            <a:hlinkClick r:id="rId5" action="ppaction://hlinksldjump"/>
            <a:extLst>
              <a:ext uri="{FF2B5EF4-FFF2-40B4-BE49-F238E27FC236}">
                <a16:creationId xmlns:a16="http://schemas.microsoft.com/office/drawing/2014/main" id="{F7829D87-1D53-C8D6-43ED-3D3F5AEBE391}"/>
              </a:ext>
            </a:extLst>
          </p:cNvPr>
          <p:cNvSpPr txBox="1"/>
          <p:nvPr/>
        </p:nvSpPr>
        <p:spPr>
          <a:xfrm>
            <a:off x="9986367" y="2478013"/>
            <a:ext cx="1999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مروری بر تحقیقات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6" name="TextBox 5">
            <a:hlinkClick r:id="rId6" action="ppaction://hlinksldjump"/>
            <a:extLst>
              <a:ext uri="{FF2B5EF4-FFF2-40B4-BE49-F238E27FC236}">
                <a16:creationId xmlns:a16="http://schemas.microsoft.com/office/drawing/2014/main" id="{58B9DC2A-EC0E-EEEA-3E9D-3207BBAB9EE5}"/>
              </a:ext>
            </a:extLst>
          </p:cNvPr>
          <p:cNvSpPr txBox="1"/>
          <p:nvPr/>
        </p:nvSpPr>
        <p:spPr>
          <a:xfrm>
            <a:off x="10612340" y="3518239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نتایج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8" name="TextBox 7">
            <a:hlinkClick r:id="rId7" action="ppaction://hlinksldjump"/>
            <a:extLst>
              <a:ext uri="{FF2B5EF4-FFF2-40B4-BE49-F238E27FC236}">
                <a16:creationId xmlns:a16="http://schemas.microsoft.com/office/drawing/2014/main" id="{401E4E68-C0BF-0E34-F075-CAF3A1F05823}"/>
              </a:ext>
            </a:extLst>
          </p:cNvPr>
          <p:cNvSpPr txBox="1"/>
          <p:nvPr/>
        </p:nvSpPr>
        <p:spPr>
          <a:xfrm>
            <a:off x="10230234" y="4608051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منابع و مآخذ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47FF12D-7154-0A72-5327-8C4B457CA7CF}"/>
              </a:ext>
            </a:extLst>
          </p:cNvPr>
          <p:cNvCxnSpPr>
            <a:cxnSpLocks/>
          </p:cNvCxnSpPr>
          <p:nvPr/>
        </p:nvCxnSpPr>
        <p:spPr>
          <a:xfrm>
            <a:off x="10176000" y="218958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85B021-1BD4-FA56-3A19-DA176C4F545B}"/>
              </a:ext>
            </a:extLst>
          </p:cNvPr>
          <p:cNvCxnSpPr>
            <a:cxnSpLocks/>
          </p:cNvCxnSpPr>
          <p:nvPr/>
        </p:nvCxnSpPr>
        <p:spPr>
          <a:xfrm>
            <a:off x="10176000" y="322810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29806FB-CDE1-369A-31E7-454FCB93AAE0}"/>
              </a:ext>
            </a:extLst>
          </p:cNvPr>
          <p:cNvCxnSpPr>
            <a:cxnSpLocks/>
          </p:cNvCxnSpPr>
          <p:nvPr/>
        </p:nvCxnSpPr>
        <p:spPr>
          <a:xfrm>
            <a:off x="10176000" y="426662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A69649-AFC4-AD99-1CE0-77A5C825C985}"/>
              </a:ext>
            </a:extLst>
          </p:cNvPr>
          <p:cNvCxnSpPr>
            <a:cxnSpLocks/>
          </p:cNvCxnSpPr>
          <p:nvPr/>
        </p:nvCxnSpPr>
        <p:spPr>
          <a:xfrm>
            <a:off x="10176000" y="530514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 151">
            <a:hlinkClick r:id="rId8" action="ppaction://hlinksldjump"/>
            <a:extLst>
              <a:ext uri="{FF2B5EF4-FFF2-40B4-BE49-F238E27FC236}">
                <a16:creationId xmlns:a16="http://schemas.microsoft.com/office/drawing/2014/main" id="{00F88B72-000A-E93E-65C2-4FB056694F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7265" y="6398856"/>
            <a:ext cx="344487" cy="215384"/>
          </a:xfrm>
          <a:custGeom>
            <a:avLst/>
            <a:gdLst>
              <a:gd name="T0" fmla="*/ 55847 w 497"/>
              <a:gd name="T1" fmla="*/ 98187 h 293"/>
              <a:gd name="T2" fmla="*/ 55847 w 497"/>
              <a:gd name="T3" fmla="*/ 98187 h 293"/>
              <a:gd name="T4" fmla="*/ 55847 w 497"/>
              <a:gd name="T5" fmla="*/ 43095 h 293"/>
              <a:gd name="T6" fmla="*/ 79717 w 497"/>
              <a:gd name="T7" fmla="*/ 43095 h 293"/>
              <a:gd name="T8" fmla="*/ 39633 w 497"/>
              <a:gd name="T9" fmla="*/ 0 h 293"/>
              <a:gd name="T10" fmla="*/ 0 w 497"/>
              <a:gd name="T11" fmla="*/ 43095 h 293"/>
              <a:gd name="T12" fmla="*/ 23870 w 497"/>
              <a:gd name="T13" fmla="*/ 43095 h 293"/>
              <a:gd name="T14" fmla="*/ 23870 w 497"/>
              <a:gd name="T15" fmla="*/ 110182 h 293"/>
              <a:gd name="T16" fmla="*/ 43686 w 497"/>
              <a:gd name="T17" fmla="*/ 129731 h 293"/>
              <a:gd name="T18" fmla="*/ 143670 w 497"/>
              <a:gd name="T19" fmla="*/ 129731 h 293"/>
              <a:gd name="T20" fmla="*/ 115296 w 497"/>
              <a:gd name="T21" fmla="*/ 98187 h 293"/>
              <a:gd name="T22" fmla="*/ 55847 w 497"/>
              <a:gd name="T23" fmla="*/ 98187 h 293"/>
              <a:gd name="T24" fmla="*/ 199517 w 497"/>
              <a:gd name="T25" fmla="*/ 86635 h 293"/>
              <a:gd name="T26" fmla="*/ 199517 w 497"/>
              <a:gd name="T27" fmla="*/ 86635 h 293"/>
              <a:gd name="T28" fmla="*/ 199517 w 497"/>
              <a:gd name="T29" fmla="*/ 19548 h 293"/>
              <a:gd name="T30" fmla="*/ 179700 w 497"/>
              <a:gd name="T31" fmla="*/ 0 h 293"/>
              <a:gd name="T32" fmla="*/ 79717 w 497"/>
              <a:gd name="T33" fmla="*/ 0 h 293"/>
              <a:gd name="T34" fmla="*/ 107640 w 497"/>
              <a:gd name="T35" fmla="*/ 27101 h 293"/>
              <a:gd name="T36" fmla="*/ 167540 w 497"/>
              <a:gd name="T37" fmla="*/ 27101 h 293"/>
              <a:gd name="T38" fmla="*/ 167540 w 497"/>
              <a:gd name="T39" fmla="*/ 86635 h 293"/>
              <a:gd name="T40" fmla="*/ 143670 w 497"/>
              <a:gd name="T41" fmla="*/ 86635 h 293"/>
              <a:gd name="T42" fmla="*/ 183303 w 497"/>
              <a:gd name="T43" fmla="*/ 129731 h 293"/>
              <a:gd name="T44" fmla="*/ 223387 w 497"/>
              <a:gd name="T45" fmla="*/ 86635 h 293"/>
              <a:gd name="T46" fmla="*/ 199517 w 497"/>
              <a:gd name="T47" fmla="*/ 86635 h 29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97" h="293">
                <a:moveTo>
                  <a:pt x="124" y="221"/>
                </a:moveTo>
                <a:lnTo>
                  <a:pt x="124" y="221"/>
                </a:lnTo>
                <a:cubicBezTo>
                  <a:pt x="124" y="97"/>
                  <a:pt x="124" y="97"/>
                  <a:pt x="124" y="97"/>
                </a:cubicBezTo>
                <a:cubicBezTo>
                  <a:pt x="177" y="97"/>
                  <a:pt x="177" y="97"/>
                  <a:pt x="177" y="97"/>
                </a:cubicBezTo>
                <a:cubicBezTo>
                  <a:pt x="88" y="0"/>
                  <a:pt x="88" y="0"/>
                  <a:pt x="88" y="0"/>
                </a:cubicBezTo>
                <a:cubicBezTo>
                  <a:pt x="0" y="97"/>
                  <a:pt x="0" y="97"/>
                  <a:pt x="0" y="97"/>
                </a:cubicBezTo>
                <a:cubicBezTo>
                  <a:pt x="53" y="97"/>
                  <a:pt x="53" y="97"/>
                  <a:pt x="53" y="97"/>
                </a:cubicBezTo>
                <a:cubicBezTo>
                  <a:pt x="53" y="248"/>
                  <a:pt x="53" y="248"/>
                  <a:pt x="53" y="248"/>
                </a:cubicBezTo>
                <a:cubicBezTo>
                  <a:pt x="53" y="274"/>
                  <a:pt x="71" y="292"/>
                  <a:pt x="97" y="292"/>
                </a:cubicBezTo>
                <a:cubicBezTo>
                  <a:pt x="319" y="292"/>
                  <a:pt x="319" y="292"/>
                  <a:pt x="319" y="292"/>
                </a:cubicBezTo>
                <a:cubicBezTo>
                  <a:pt x="256" y="221"/>
                  <a:pt x="256" y="221"/>
                  <a:pt x="256" y="221"/>
                </a:cubicBezTo>
                <a:lnTo>
                  <a:pt x="124" y="221"/>
                </a:lnTo>
                <a:close/>
                <a:moveTo>
                  <a:pt x="443" y="195"/>
                </a:moveTo>
                <a:lnTo>
                  <a:pt x="443" y="195"/>
                </a:lnTo>
                <a:cubicBezTo>
                  <a:pt x="443" y="44"/>
                  <a:pt x="443" y="44"/>
                  <a:pt x="443" y="44"/>
                </a:cubicBezTo>
                <a:cubicBezTo>
                  <a:pt x="443" y="17"/>
                  <a:pt x="425" y="0"/>
                  <a:pt x="399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239" y="61"/>
                  <a:pt x="239" y="61"/>
                  <a:pt x="239" y="61"/>
                </a:cubicBezTo>
                <a:cubicBezTo>
                  <a:pt x="372" y="61"/>
                  <a:pt x="372" y="61"/>
                  <a:pt x="372" y="61"/>
                </a:cubicBezTo>
                <a:cubicBezTo>
                  <a:pt x="372" y="195"/>
                  <a:pt x="372" y="195"/>
                  <a:pt x="372" y="195"/>
                </a:cubicBezTo>
                <a:cubicBezTo>
                  <a:pt x="319" y="195"/>
                  <a:pt x="319" y="195"/>
                  <a:pt x="319" y="195"/>
                </a:cubicBezTo>
                <a:cubicBezTo>
                  <a:pt x="407" y="292"/>
                  <a:pt x="407" y="292"/>
                  <a:pt x="407" y="292"/>
                </a:cubicBezTo>
                <a:cubicBezTo>
                  <a:pt x="496" y="195"/>
                  <a:pt x="496" y="195"/>
                  <a:pt x="496" y="195"/>
                </a:cubicBezTo>
                <a:lnTo>
                  <a:pt x="443" y="195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ED7FC1-477A-C720-C769-B4873AFADF7B}"/>
              </a:ext>
            </a:extLst>
          </p:cNvPr>
          <p:cNvSpPr txBox="1"/>
          <p:nvPr/>
        </p:nvSpPr>
        <p:spPr>
          <a:xfrm>
            <a:off x="8649961" y="327284"/>
            <a:ext cx="901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32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مثال</a:t>
            </a:r>
            <a:endParaRPr lang="en-US" sz="32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62979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F635377-14BC-9C35-ECAF-06441CA4F15D}"/>
              </a:ext>
            </a:extLst>
          </p:cNvPr>
          <p:cNvSpPr/>
          <p:nvPr/>
        </p:nvSpPr>
        <p:spPr>
          <a:xfrm rot="5400000">
            <a:off x="7557000" y="2223000"/>
            <a:ext cx="6858000" cy="2412000"/>
          </a:xfrm>
          <a:custGeom>
            <a:avLst/>
            <a:gdLst>
              <a:gd name="connsiteX0" fmla="*/ 0 w 6858000"/>
              <a:gd name="connsiteY0" fmla="*/ 2412000 h 2412000"/>
              <a:gd name="connsiteX1" fmla="*/ 0 w 6858000"/>
              <a:gd name="connsiteY1" fmla="*/ 917542 h 2412000"/>
              <a:gd name="connsiteX2" fmla="*/ 0 w 6858000"/>
              <a:gd name="connsiteY2" fmla="*/ 0 h 2412000"/>
              <a:gd name="connsiteX3" fmla="*/ 6858000 w 6858000"/>
              <a:gd name="connsiteY3" fmla="*/ 0 h 2412000"/>
              <a:gd name="connsiteX4" fmla="*/ 6858000 w 6858000"/>
              <a:gd name="connsiteY4" fmla="*/ 917539 h 2412000"/>
              <a:gd name="connsiteX5" fmla="*/ 6858000 w 6858000"/>
              <a:gd name="connsiteY5" fmla="*/ 917542 h 2412000"/>
              <a:gd name="connsiteX6" fmla="*/ 6858000 w 6858000"/>
              <a:gd name="connsiteY6" fmla="*/ 2411998 h 2412000"/>
              <a:gd name="connsiteX7" fmla="*/ 2281971 w 6858000"/>
              <a:gd name="connsiteY7" fmla="*/ 2411998 h 2412000"/>
              <a:gd name="connsiteX8" fmla="*/ 2045138 w 6858000"/>
              <a:gd name="connsiteY8" fmla="*/ 2255015 h 2412000"/>
              <a:gd name="connsiteX9" fmla="*/ 2030326 w 6858000"/>
              <a:gd name="connsiteY9" fmla="*/ 2207299 h 2412000"/>
              <a:gd name="connsiteX10" fmla="*/ 2030326 w 6858000"/>
              <a:gd name="connsiteY10" fmla="*/ 612000 h 2412000"/>
              <a:gd name="connsiteX11" fmla="*/ 1670326 w 6858000"/>
              <a:gd name="connsiteY11" fmla="*/ 252000 h 2412000"/>
              <a:gd name="connsiteX12" fmla="*/ 1310326 w 6858000"/>
              <a:gd name="connsiteY12" fmla="*/ 612000 h 2412000"/>
              <a:gd name="connsiteX13" fmla="*/ 1310326 w 6858000"/>
              <a:gd name="connsiteY13" fmla="*/ 917542 h 2412000"/>
              <a:gd name="connsiteX14" fmla="*/ 1310325 w 6858000"/>
              <a:gd name="connsiteY14" fmla="*/ 917542 h 2412000"/>
              <a:gd name="connsiteX15" fmla="*/ 1310325 w 6858000"/>
              <a:gd name="connsiteY15" fmla="*/ 2199898 h 2412000"/>
              <a:gd name="connsiteX16" fmla="*/ 1098223 w 6858000"/>
              <a:gd name="connsiteY16" fmla="*/ 2412000 h 2412000"/>
              <a:gd name="connsiteX17" fmla="*/ 0 w 6858000"/>
              <a:gd name="connsiteY17" fmla="*/ 2412000 h 24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58000" h="2412000">
                <a:moveTo>
                  <a:pt x="0" y="2412000"/>
                </a:moveTo>
                <a:lnTo>
                  <a:pt x="0" y="917542"/>
                </a:lnTo>
                <a:lnTo>
                  <a:pt x="0" y="0"/>
                </a:lnTo>
                <a:lnTo>
                  <a:pt x="6858000" y="0"/>
                </a:lnTo>
                <a:lnTo>
                  <a:pt x="6858000" y="917539"/>
                </a:lnTo>
                <a:lnTo>
                  <a:pt x="6858000" y="917542"/>
                </a:lnTo>
                <a:lnTo>
                  <a:pt x="6858000" y="2411998"/>
                </a:lnTo>
                <a:lnTo>
                  <a:pt x="2281971" y="2411998"/>
                </a:lnTo>
                <a:cubicBezTo>
                  <a:pt x="2175505" y="2411998"/>
                  <a:pt x="2084157" y="2347267"/>
                  <a:pt x="2045138" y="2255015"/>
                </a:cubicBezTo>
                <a:lnTo>
                  <a:pt x="2030326" y="2207299"/>
                </a:lnTo>
                <a:lnTo>
                  <a:pt x="2030326" y="612000"/>
                </a:lnTo>
                <a:cubicBezTo>
                  <a:pt x="2030326" y="413177"/>
                  <a:pt x="1869149" y="252000"/>
                  <a:pt x="1670326" y="252000"/>
                </a:cubicBezTo>
                <a:cubicBezTo>
                  <a:pt x="1471503" y="252000"/>
                  <a:pt x="1310326" y="413177"/>
                  <a:pt x="1310326" y="612000"/>
                </a:cubicBezTo>
                <a:lnTo>
                  <a:pt x="1310326" y="917542"/>
                </a:lnTo>
                <a:lnTo>
                  <a:pt x="1310325" y="917542"/>
                </a:lnTo>
                <a:lnTo>
                  <a:pt x="1310325" y="2199898"/>
                </a:lnTo>
                <a:cubicBezTo>
                  <a:pt x="1310325" y="2317039"/>
                  <a:pt x="1215364" y="2412000"/>
                  <a:pt x="1098223" y="2412000"/>
                </a:cubicBezTo>
                <a:lnTo>
                  <a:pt x="0" y="2412000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2B64D52-4157-A6FE-E876-15603C2F24E9}"/>
              </a:ext>
            </a:extLst>
          </p:cNvPr>
          <p:cNvSpPr/>
          <p:nvPr/>
        </p:nvSpPr>
        <p:spPr>
          <a:xfrm>
            <a:off x="10428000" y="97234"/>
            <a:ext cx="1116000" cy="111585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80491EA-FC02-346B-A317-8A3069FA8200}"/>
              </a:ext>
            </a:extLst>
          </p:cNvPr>
          <p:cNvCxnSpPr>
            <a:cxnSpLocks/>
          </p:cNvCxnSpPr>
          <p:nvPr/>
        </p:nvCxnSpPr>
        <p:spPr>
          <a:xfrm>
            <a:off x="381230" y="75965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5998B9D-84E8-3D30-6E07-946061F90F3F}"/>
              </a:ext>
            </a:extLst>
          </p:cNvPr>
          <p:cNvCxnSpPr>
            <a:cxnSpLocks/>
          </p:cNvCxnSpPr>
          <p:nvPr/>
        </p:nvCxnSpPr>
        <p:spPr>
          <a:xfrm>
            <a:off x="381230" y="633189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85B3D0E-8799-23F2-B19F-BDE4EA43CDFF}"/>
              </a:ext>
            </a:extLst>
          </p:cNvPr>
          <p:cNvSpPr txBox="1"/>
          <p:nvPr/>
        </p:nvSpPr>
        <p:spPr>
          <a:xfrm>
            <a:off x="5094387" y="174884"/>
            <a:ext cx="43043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32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کاربرد های رگرسیون لجستیک</a:t>
            </a:r>
            <a:endParaRPr lang="en-US" sz="32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5A5C3B2-AE49-CB7A-2941-3DDFCBAD33B0}"/>
              </a:ext>
            </a:extLst>
          </p:cNvPr>
          <p:cNvSpPr txBox="1"/>
          <p:nvPr/>
        </p:nvSpPr>
        <p:spPr>
          <a:xfrm>
            <a:off x="381230" y="6392003"/>
            <a:ext cx="9022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600" b="1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عنوان سمینار: ...................................................................................................................... . </a:t>
            </a:r>
            <a:endParaRPr lang="en-US" sz="1600" b="1" dirty="0">
              <a:solidFill>
                <a:srgbClr val="013F63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001F79E-E737-AFDF-6C3B-6E7396001C81}"/>
              </a:ext>
            </a:extLst>
          </p:cNvPr>
          <p:cNvSpPr/>
          <p:nvPr/>
        </p:nvSpPr>
        <p:spPr>
          <a:xfrm>
            <a:off x="9952944" y="6268221"/>
            <a:ext cx="2066112" cy="476655"/>
          </a:xfrm>
          <a:prstGeom prst="roundRect">
            <a:avLst/>
          </a:prstGeom>
          <a:solidFill>
            <a:srgbClr val="F0ECE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C90B494-6474-B5D3-30D9-3255818A6894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514421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55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EA19BB-2BB7-9803-1A7D-6D4A59B55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9739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C0FBAC04-F098-2284-6B50-DB0D15EDD3B4}"/>
              </a:ext>
            </a:extLst>
          </p:cNvPr>
          <p:cNvSpPr txBox="1">
            <a:spLocks/>
          </p:cNvSpPr>
          <p:nvPr/>
        </p:nvSpPr>
        <p:spPr>
          <a:xfrm>
            <a:off x="10463685" y="6323986"/>
            <a:ext cx="558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4DD34F6-DFEB-4EA9-8D3A-65F4C5A63292}" type="slidenum">
              <a:rPr lang="en-US" sz="1800" b="1" smtClean="0">
                <a:solidFill>
                  <a:srgbClr val="013F63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 algn="ctr"/>
              <a:t>12</a:t>
            </a:fld>
            <a:endParaRPr lang="en-US" sz="1800" b="1" dirty="0">
              <a:solidFill>
                <a:srgbClr val="013F63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sp>
        <p:nvSpPr>
          <p:cNvPr id="5" name="Полилиния 41">
            <a:extLst>
              <a:ext uri="{FF2B5EF4-FFF2-40B4-BE49-F238E27FC236}">
                <a16:creationId xmlns:a16="http://schemas.microsoft.com/office/drawing/2014/main" id="{955D3649-438F-9AE0-FCF0-59844C52C9F3}"/>
              </a:ext>
            </a:extLst>
          </p:cNvPr>
          <p:cNvSpPr/>
          <p:nvPr/>
        </p:nvSpPr>
        <p:spPr>
          <a:xfrm>
            <a:off x="4175403" y="2845220"/>
            <a:ext cx="1429197" cy="1429194"/>
          </a:xfrm>
          <a:custGeom>
            <a:avLst/>
            <a:gdLst>
              <a:gd name="connsiteX0" fmla="*/ 97325 w 3163329"/>
              <a:gd name="connsiteY0" fmla="*/ 1039696 h 3163325"/>
              <a:gd name="connsiteX1" fmla="*/ 1581663 w 3163329"/>
              <a:gd name="connsiteY1" fmla="*/ 2524035 h 3163325"/>
              <a:gd name="connsiteX2" fmla="*/ 1039697 w 3163329"/>
              <a:gd name="connsiteY2" fmla="*/ 3066001 h 3163325"/>
              <a:gd name="connsiteX3" fmla="*/ 966009 w 3163329"/>
              <a:gd name="connsiteY3" fmla="*/ 3039030 h 3163325"/>
              <a:gd name="connsiteX4" fmla="*/ 124295 w 3163329"/>
              <a:gd name="connsiteY4" fmla="*/ 2197316 h 3163325"/>
              <a:gd name="connsiteX5" fmla="*/ 82920 w 3163329"/>
              <a:gd name="connsiteY5" fmla="*/ 2084269 h 3163325"/>
              <a:gd name="connsiteX6" fmla="*/ 82919 w 3163329"/>
              <a:gd name="connsiteY6" fmla="*/ 2084269 h 3163325"/>
              <a:gd name="connsiteX7" fmla="*/ 71108 w 3163329"/>
              <a:gd name="connsiteY7" fmla="*/ 2052001 h 3163325"/>
              <a:gd name="connsiteX8" fmla="*/ 0 w 3163329"/>
              <a:gd name="connsiteY8" fmla="*/ 1581663 h 3163325"/>
              <a:gd name="connsiteX9" fmla="*/ 71108 w 3163329"/>
              <a:gd name="connsiteY9" fmla="*/ 1111325 h 3163325"/>
              <a:gd name="connsiteX10" fmla="*/ 3066004 w 3163329"/>
              <a:gd name="connsiteY10" fmla="*/ 1039694 h 3163325"/>
              <a:gd name="connsiteX11" fmla="*/ 3092221 w 3163329"/>
              <a:gd name="connsiteY11" fmla="*/ 1111324 h 3163325"/>
              <a:gd name="connsiteX12" fmla="*/ 3163329 w 3163329"/>
              <a:gd name="connsiteY12" fmla="*/ 1581662 h 3163325"/>
              <a:gd name="connsiteX13" fmla="*/ 3092221 w 3163329"/>
              <a:gd name="connsiteY13" fmla="*/ 2052000 h 3163325"/>
              <a:gd name="connsiteX14" fmla="*/ 3080410 w 3163329"/>
              <a:gd name="connsiteY14" fmla="*/ 2084270 h 3163325"/>
              <a:gd name="connsiteX15" fmla="*/ 3039034 w 3163329"/>
              <a:gd name="connsiteY15" fmla="*/ 2197316 h 3163325"/>
              <a:gd name="connsiteX16" fmla="*/ 2197320 w 3163329"/>
              <a:gd name="connsiteY16" fmla="*/ 3039030 h 3163325"/>
              <a:gd name="connsiteX17" fmla="*/ 2123631 w 3163329"/>
              <a:gd name="connsiteY17" fmla="*/ 3066001 h 3163325"/>
              <a:gd name="connsiteX18" fmla="*/ 2052004 w 3163329"/>
              <a:gd name="connsiteY18" fmla="*/ 3092217 h 3163325"/>
              <a:gd name="connsiteX19" fmla="*/ 1581665 w 3163329"/>
              <a:gd name="connsiteY19" fmla="*/ 3163325 h 3163325"/>
              <a:gd name="connsiteX20" fmla="*/ 1111326 w 3163329"/>
              <a:gd name="connsiteY20" fmla="*/ 3092217 h 3163325"/>
              <a:gd name="connsiteX21" fmla="*/ 1039698 w 3163329"/>
              <a:gd name="connsiteY21" fmla="*/ 3066001 h 3163325"/>
              <a:gd name="connsiteX22" fmla="*/ 1581664 w 3163329"/>
              <a:gd name="connsiteY22" fmla="*/ 2524035 h 3163325"/>
              <a:gd name="connsiteX23" fmla="*/ 2550919 w 3163329"/>
              <a:gd name="connsiteY23" fmla="*/ 1554779 h 3163325"/>
              <a:gd name="connsiteX24" fmla="*/ 1581664 w 3163329"/>
              <a:gd name="connsiteY24" fmla="*/ 0 h 3163325"/>
              <a:gd name="connsiteX25" fmla="*/ 2052003 w 3163329"/>
              <a:gd name="connsiteY25" fmla="*/ 71108 h 3163325"/>
              <a:gd name="connsiteX26" fmla="*/ 2084269 w 3163329"/>
              <a:gd name="connsiteY26" fmla="*/ 82918 h 3163325"/>
              <a:gd name="connsiteX27" fmla="*/ 2084270 w 3163329"/>
              <a:gd name="connsiteY27" fmla="*/ 82917 h 3163325"/>
              <a:gd name="connsiteX28" fmla="*/ 2197319 w 3163329"/>
              <a:gd name="connsiteY28" fmla="*/ 124294 h 3163325"/>
              <a:gd name="connsiteX29" fmla="*/ 3039033 w 3163329"/>
              <a:gd name="connsiteY29" fmla="*/ 966008 h 3163325"/>
              <a:gd name="connsiteX30" fmla="*/ 3066003 w 3163329"/>
              <a:gd name="connsiteY30" fmla="*/ 1039694 h 3163325"/>
              <a:gd name="connsiteX31" fmla="*/ 2550918 w 3163329"/>
              <a:gd name="connsiteY31" fmla="*/ 1554779 h 3163325"/>
              <a:gd name="connsiteX32" fmla="*/ 2550918 w 3163329"/>
              <a:gd name="connsiteY32" fmla="*/ 1554779 h 3163325"/>
              <a:gd name="connsiteX33" fmla="*/ 1581663 w 3163329"/>
              <a:gd name="connsiteY33" fmla="*/ 2524034 h 3163325"/>
              <a:gd name="connsiteX34" fmla="*/ 97325 w 3163329"/>
              <a:gd name="connsiteY34" fmla="*/ 1039695 h 3163325"/>
              <a:gd name="connsiteX35" fmla="*/ 124295 w 3163329"/>
              <a:gd name="connsiteY35" fmla="*/ 966008 h 3163325"/>
              <a:gd name="connsiteX36" fmla="*/ 966009 w 3163329"/>
              <a:gd name="connsiteY36" fmla="*/ 124294 h 3163325"/>
              <a:gd name="connsiteX37" fmla="*/ 1079057 w 3163329"/>
              <a:gd name="connsiteY37" fmla="*/ 82918 h 3163325"/>
              <a:gd name="connsiteX38" fmla="*/ 1079058 w 3163329"/>
              <a:gd name="connsiteY38" fmla="*/ 82919 h 3163325"/>
              <a:gd name="connsiteX39" fmla="*/ 1111325 w 3163329"/>
              <a:gd name="connsiteY39" fmla="*/ 71108 h 3163325"/>
              <a:gd name="connsiteX40" fmla="*/ 1581664 w 3163329"/>
              <a:gd name="connsiteY40" fmla="*/ 0 h 3163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163329" h="3163325">
                <a:moveTo>
                  <a:pt x="97325" y="1039696"/>
                </a:moveTo>
                <a:lnTo>
                  <a:pt x="1581663" y="2524035"/>
                </a:lnTo>
                <a:lnTo>
                  <a:pt x="1039697" y="3066001"/>
                </a:lnTo>
                <a:lnTo>
                  <a:pt x="966009" y="3039030"/>
                </a:lnTo>
                <a:cubicBezTo>
                  <a:pt x="587554" y="2878957"/>
                  <a:pt x="284368" y="2575772"/>
                  <a:pt x="124295" y="2197316"/>
                </a:cubicBezTo>
                <a:lnTo>
                  <a:pt x="82920" y="2084269"/>
                </a:lnTo>
                <a:lnTo>
                  <a:pt x="82919" y="2084269"/>
                </a:lnTo>
                <a:lnTo>
                  <a:pt x="71108" y="2052001"/>
                </a:lnTo>
                <a:cubicBezTo>
                  <a:pt x="24896" y="1903422"/>
                  <a:pt x="0" y="1745450"/>
                  <a:pt x="0" y="1581663"/>
                </a:cubicBezTo>
                <a:cubicBezTo>
                  <a:pt x="0" y="1417877"/>
                  <a:pt x="24896" y="1259905"/>
                  <a:pt x="71108" y="1111325"/>
                </a:cubicBezTo>
                <a:close/>
                <a:moveTo>
                  <a:pt x="3066004" y="1039694"/>
                </a:moveTo>
                <a:lnTo>
                  <a:pt x="3092221" y="1111324"/>
                </a:lnTo>
                <a:cubicBezTo>
                  <a:pt x="3138434" y="1259904"/>
                  <a:pt x="3163329" y="1417876"/>
                  <a:pt x="3163329" y="1581662"/>
                </a:cubicBezTo>
                <a:cubicBezTo>
                  <a:pt x="3163329" y="1745449"/>
                  <a:pt x="3138434" y="1903421"/>
                  <a:pt x="3092221" y="2052000"/>
                </a:cubicBezTo>
                <a:lnTo>
                  <a:pt x="3080410" y="2084270"/>
                </a:lnTo>
                <a:lnTo>
                  <a:pt x="3039034" y="2197316"/>
                </a:lnTo>
                <a:cubicBezTo>
                  <a:pt x="2878961" y="2575772"/>
                  <a:pt x="2575775" y="2878957"/>
                  <a:pt x="2197320" y="3039030"/>
                </a:cubicBezTo>
                <a:lnTo>
                  <a:pt x="2123631" y="3066001"/>
                </a:lnTo>
                <a:lnTo>
                  <a:pt x="2052004" y="3092217"/>
                </a:lnTo>
                <a:cubicBezTo>
                  <a:pt x="1903424" y="3138430"/>
                  <a:pt x="1745452" y="3163325"/>
                  <a:pt x="1581665" y="3163325"/>
                </a:cubicBezTo>
                <a:cubicBezTo>
                  <a:pt x="1417878" y="3163325"/>
                  <a:pt x="1259906" y="3138430"/>
                  <a:pt x="1111326" y="3092217"/>
                </a:cubicBezTo>
                <a:lnTo>
                  <a:pt x="1039698" y="3066001"/>
                </a:lnTo>
                <a:lnTo>
                  <a:pt x="1581664" y="2524035"/>
                </a:lnTo>
                <a:lnTo>
                  <a:pt x="2550919" y="1554779"/>
                </a:lnTo>
                <a:close/>
                <a:moveTo>
                  <a:pt x="1581664" y="0"/>
                </a:moveTo>
                <a:cubicBezTo>
                  <a:pt x="1745451" y="0"/>
                  <a:pt x="1903423" y="24896"/>
                  <a:pt x="2052003" y="71108"/>
                </a:cubicBezTo>
                <a:lnTo>
                  <a:pt x="2084269" y="82918"/>
                </a:lnTo>
                <a:lnTo>
                  <a:pt x="2084270" y="82917"/>
                </a:lnTo>
                <a:lnTo>
                  <a:pt x="2197319" y="124294"/>
                </a:lnTo>
                <a:cubicBezTo>
                  <a:pt x="2575774" y="284367"/>
                  <a:pt x="2878960" y="587553"/>
                  <a:pt x="3039033" y="966008"/>
                </a:cubicBezTo>
                <a:lnTo>
                  <a:pt x="3066003" y="1039694"/>
                </a:lnTo>
                <a:lnTo>
                  <a:pt x="2550918" y="1554779"/>
                </a:lnTo>
                <a:lnTo>
                  <a:pt x="2550918" y="1554779"/>
                </a:lnTo>
                <a:lnTo>
                  <a:pt x="1581663" y="2524034"/>
                </a:lnTo>
                <a:lnTo>
                  <a:pt x="97325" y="1039695"/>
                </a:lnTo>
                <a:lnTo>
                  <a:pt x="124295" y="966008"/>
                </a:lnTo>
                <a:cubicBezTo>
                  <a:pt x="284368" y="587553"/>
                  <a:pt x="587554" y="284367"/>
                  <a:pt x="966009" y="124294"/>
                </a:cubicBezTo>
                <a:lnTo>
                  <a:pt x="1079057" y="82918"/>
                </a:lnTo>
                <a:lnTo>
                  <a:pt x="1079058" y="82919"/>
                </a:lnTo>
                <a:lnTo>
                  <a:pt x="1111325" y="71108"/>
                </a:lnTo>
                <a:cubicBezTo>
                  <a:pt x="1259905" y="24896"/>
                  <a:pt x="1417877" y="0"/>
                  <a:pt x="1581664" y="0"/>
                </a:cubicBezTo>
                <a:close/>
              </a:path>
            </a:pathLst>
          </a:custGeom>
          <a:solidFill>
            <a:srgbClr val="F0ECE6"/>
          </a:solidFill>
          <a:ln w="12700" cap="flat" cmpd="sng" algn="ctr">
            <a:noFill/>
            <a:prstDash val="solid"/>
            <a:miter lim="800000"/>
          </a:ln>
          <a:effectLst>
            <a:innerShdw blurRad="114300">
              <a:prstClr val="black"/>
            </a:innerShdw>
          </a:effectLst>
        </p:spPr>
        <p:txBody>
          <a:bodyPr rtlCol="0" anchor="ctr"/>
          <a:lstStyle/>
          <a:p>
            <a:pPr marL="0" marR="0" lvl="0" indent="0" algn="ct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fa-IR" sz="2800" kern="0" noProof="0">
                <a:solidFill>
                  <a:srgbClr val="3F3F3F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کاربردها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F7E0F12-37E8-E925-247B-36E5656E4BDB}"/>
              </a:ext>
            </a:extLst>
          </p:cNvPr>
          <p:cNvGrpSpPr/>
          <p:nvPr/>
        </p:nvGrpSpPr>
        <p:grpSpPr>
          <a:xfrm>
            <a:off x="3324553" y="1980321"/>
            <a:ext cx="1302830" cy="1296311"/>
            <a:chOff x="3324553" y="1980321"/>
            <a:chExt cx="1302830" cy="1296311"/>
          </a:xfrm>
        </p:grpSpPr>
        <p:sp>
          <p:nvSpPr>
            <p:cNvPr id="4" name="Полилиния 38">
              <a:extLst>
                <a:ext uri="{FF2B5EF4-FFF2-40B4-BE49-F238E27FC236}">
                  <a16:creationId xmlns:a16="http://schemas.microsoft.com/office/drawing/2014/main" id="{27FA8C2B-8F69-9FB5-926D-E548C984A096}"/>
                </a:ext>
              </a:extLst>
            </p:cNvPr>
            <p:cNvSpPr/>
            <p:nvPr/>
          </p:nvSpPr>
          <p:spPr>
            <a:xfrm>
              <a:off x="3324553" y="1980321"/>
              <a:ext cx="1302830" cy="1296311"/>
            </a:xfrm>
            <a:custGeom>
              <a:avLst/>
              <a:gdLst>
                <a:gd name="connsiteX0" fmla="*/ 685367 w 2493399"/>
                <a:gd name="connsiteY0" fmla="*/ 0 h 2480923"/>
                <a:gd name="connsiteX1" fmla="*/ 1169994 w 2493399"/>
                <a:gd name="connsiteY1" fmla="*/ 200740 h 2480923"/>
                <a:gd name="connsiteX2" fmla="*/ 2493399 w 2493399"/>
                <a:gd name="connsiteY2" fmla="*/ 1524146 h 2480923"/>
                <a:gd name="connsiteX3" fmla="*/ 2380351 w 2493399"/>
                <a:gd name="connsiteY3" fmla="*/ 1565522 h 2480923"/>
                <a:gd name="connsiteX4" fmla="*/ 1538637 w 2493399"/>
                <a:gd name="connsiteY4" fmla="*/ 2407236 h 2480923"/>
                <a:gd name="connsiteX5" fmla="*/ 1511667 w 2493399"/>
                <a:gd name="connsiteY5" fmla="*/ 2480923 h 2480923"/>
                <a:gd name="connsiteX6" fmla="*/ 200740 w 2493399"/>
                <a:gd name="connsiteY6" fmla="*/ 1169995 h 2480923"/>
                <a:gd name="connsiteX7" fmla="*/ 112916 w 2493399"/>
                <a:gd name="connsiteY7" fmla="*/ 308254 h 2480923"/>
                <a:gd name="connsiteX8" fmla="*/ 200739 w 2493399"/>
                <a:gd name="connsiteY8" fmla="*/ 200739 h 2480923"/>
                <a:gd name="connsiteX9" fmla="*/ 308254 w 2493399"/>
                <a:gd name="connsiteY9" fmla="*/ 112916 h 2480923"/>
                <a:gd name="connsiteX10" fmla="*/ 685367 w 2493399"/>
                <a:gd name="connsiteY10" fmla="*/ 0 h 2480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399" h="2480923">
                  <a:moveTo>
                    <a:pt x="685367" y="0"/>
                  </a:moveTo>
                  <a:cubicBezTo>
                    <a:pt x="860767" y="0"/>
                    <a:pt x="1036168" y="66913"/>
                    <a:pt x="1169994" y="200740"/>
                  </a:cubicBezTo>
                  <a:lnTo>
                    <a:pt x="2493399" y="1524146"/>
                  </a:lnTo>
                  <a:lnTo>
                    <a:pt x="2380351" y="1565522"/>
                  </a:lnTo>
                  <a:cubicBezTo>
                    <a:pt x="2001896" y="1725595"/>
                    <a:pt x="1698710" y="2028781"/>
                    <a:pt x="1538637" y="2407236"/>
                  </a:cubicBezTo>
                  <a:lnTo>
                    <a:pt x="1511667" y="2480923"/>
                  </a:lnTo>
                  <a:lnTo>
                    <a:pt x="200740" y="1169995"/>
                  </a:lnTo>
                  <a:cubicBezTo>
                    <a:pt x="-33457" y="935798"/>
                    <a:pt x="-62731" y="574281"/>
                    <a:pt x="112916" y="308254"/>
                  </a:cubicBezTo>
                  <a:lnTo>
                    <a:pt x="200739" y="200739"/>
                  </a:lnTo>
                  <a:lnTo>
                    <a:pt x="308254" y="112916"/>
                  </a:lnTo>
                  <a:cubicBezTo>
                    <a:pt x="422266" y="37639"/>
                    <a:pt x="553816" y="0"/>
                    <a:pt x="685367" y="0"/>
                  </a:cubicBezTo>
                  <a:close/>
                </a:path>
              </a:pathLst>
            </a:custGeom>
            <a:solidFill>
              <a:srgbClr val="FE5C1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Shape 2581">
              <a:extLst>
                <a:ext uri="{FF2B5EF4-FFF2-40B4-BE49-F238E27FC236}">
                  <a16:creationId xmlns:a16="http://schemas.microsoft.com/office/drawing/2014/main" id="{A15784E9-D324-9525-7DD4-7683533C89B7}"/>
                </a:ext>
              </a:extLst>
            </p:cNvPr>
            <p:cNvSpPr/>
            <p:nvPr/>
          </p:nvSpPr>
          <p:spPr>
            <a:xfrm flipH="1">
              <a:off x="3543069" y="2196231"/>
              <a:ext cx="301090" cy="301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33" y="11950"/>
                  </a:moveTo>
                  <a:lnTo>
                    <a:pt x="12831" y="14044"/>
                  </a:lnTo>
                  <a:lnTo>
                    <a:pt x="11135" y="12801"/>
                  </a:lnTo>
                  <a:lnTo>
                    <a:pt x="10555" y="12375"/>
                  </a:lnTo>
                  <a:lnTo>
                    <a:pt x="9974" y="12801"/>
                  </a:lnTo>
                  <a:lnTo>
                    <a:pt x="8277" y="14044"/>
                  </a:lnTo>
                  <a:lnTo>
                    <a:pt x="8976" y="11950"/>
                  </a:lnTo>
                  <a:lnTo>
                    <a:pt x="9195" y="11291"/>
                  </a:lnTo>
                  <a:lnTo>
                    <a:pt x="8647" y="10864"/>
                  </a:lnTo>
                  <a:lnTo>
                    <a:pt x="7280" y="9801"/>
                  </a:lnTo>
                  <a:lnTo>
                    <a:pt x="9560" y="9801"/>
                  </a:lnTo>
                  <a:lnTo>
                    <a:pt x="9799" y="9167"/>
                  </a:lnTo>
                  <a:lnTo>
                    <a:pt x="10555" y="7167"/>
                  </a:lnTo>
                  <a:lnTo>
                    <a:pt x="11310" y="9167"/>
                  </a:lnTo>
                  <a:lnTo>
                    <a:pt x="11549" y="9801"/>
                  </a:lnTo>
                  <a:lnTo>
                    <a:pt x="13829" y="9801"/>
                  </a:lnTo>
                  <a:lnTo>
                    <a:pt x="12462" y="10864"/>
                  </a:lnTo>
                  <a:lnTo>
                    <a:pt x="11914" y="11291"/>
                  </a:lnTo>
                  <a:cubicBezTo>
                    <a:pt x="11914" y="11291"/>
                    <a:pt x="12133" y="11950"/>
                    <a:pt x="12133" y="11950"/>
                  </a:cubicBezTo>
                  <a:close/>
                  <a:moveTo>
                    <a:pt x="12228" y="8820"/>
                  </a:moveTo>
                  <a:lnTo>
                    <a:pt x="10555" y="4388"/>
                  </a:lnTo>
                  <a:lnTo>
                    <a:pt x="8881" y="8820"/>
                  </a:lnTo>
                  <a:lnTo>
                    <a:pt x="4418" y="8820"/>
                  </a:lnTo>
                  <a:lnTo>
                    <a:pt x="8044" y="11639"/>
                  </a:lnTo>
                  <a:lnTo>
                    <a:pt x="6371" y="16660"/>
                  </a:lnTo>
                  <a:lnTo>
                    <a:pt x="10555" y="13592"/>
                  </a:lnTo>
                  <a:lnTo>
                    <a:pt x="14738" y="16660"/>
                  </a:lnTo>
                  <a:lnTo>
                    <a:pt x="13065" y="11639"/>
                  </a:lnTo>
                  <a:lnTo>
                    <a:pt x="16691" y="8820"/>
                  </a:lnTo>
                  <a:cubicBezTo>
                    <a:pt x="16691" y="8820"/>
                    <a:pt x="12228" y="8820"/>
                    <a:pt x="12228" y="8820"/>
                  </a:cubicBezTo>
                  <a:close/>
                  <a:moveTo>
                    <a:pt x="10800" y="20618"/>
                  </a:move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5" y="0"/>
                    <a:pt x="0" y="4836"/>
                    <a:pt x="0" y="10800"/>
                  </a:cubicBez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6"/>
                    <a:pt x="16765" y="0"/>
                    <a:pt x="10800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8571" tIns="28571" rIns="28571" bIns="28571" anchor="ctr"/>
            <a:lstStyle/>
            <a:p>
              <a:pPr marL="0" marR="0" lvl="0" indent="0" defTabSz="3428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1C09917-B89B-3D05-0DB5-3001A00137DD}"/>
              </a:ext>
            </a:extLst>
          </p:cNvPr>
          <p:cNvGrpSpPr/>
          <p:nvPr/>
        </p:nvGrpSpPr>
        <p:grpSpPr>
          <a:xfrm>
            <a:off x="5152619" y="1980321"/>
            <a:ext cx="1302829" cy="1296310"/>
            <a:chOff x="5152619" y="1980321"/>
            <a:chExt cx="1302829" cy="1296310"/>
          </a:xfrm>
        </p:grpSpPr>
        <p:sp>
          <p:nvSpPr>
            <p:cNvPr id="8" name="Полилиния 29">
              <a:extLst>
                <a:ext uri="{FF2B5EF4-FFF2-40B4-BE49-F238E27FC236}">
                  <a16:creationId xmlns:a16="http://schemas.microsoft.com/office/drawing/2014/main" id="{432C20A1-5277-493D-8EBA-64BCFC53F010}"/>
                </a:ext>
              </a:extLst>
            </p:cNvPr>
            <p:cNvSpPr/>
            <p:nvPr/>
          </p:nvSpPr>
          <p:spPr>
            <a:xfrm>
              <a:off x="5152619" y="1980321"/>
              <a:ext cx="1302829" cy="1296310"/>
            </a:xfrm>
            <a:custGeom>
              <a:avLst/>
              <a:gdLst>
                <a:gd name="connsiteX0" fmla="*/ 1808032 w 2493398"/>
                <a:gd name="connsiteY0" fmla="*/ 0 h 2480921"/>
                <a:gd name="connsiteX1" fmla="*/ 2292659 w 2493398"/>
                <a:gd name="connsiteY1" fmla="*/ 200740 h 2480921"/>
                <a:gd name="connsiteX2" fmla="*/ 2292659 w 2493398"/>
                <a:gd name="connsiteY2" fmla="*/ 200739 h 2480921"/>
                <a:gd name="connsiteX3" fmla="*/ 2292659 w 2493398"/>
                <a:gd name="connsiteY3" fmla="*/ 1169995 h 2480921"/>
                <a:gd name="connsiteX4" fmla="*/ 981733 w 2493398"/>
                <a:gd name="connsiteY4" fmla="*/ 2480921 h 2480921"/>
                <a:gd name="connsiteX5" fmla="*/ 954763 w 2493398"/>
                <a:gd name="connsiteY5" fmla="*/ 2407235 h 2480921"/>
                <a:gd name="connsiteX6" fmla="*/ 113049 w 2493398"/>
                <a:gd name="connsiteY6" fmla="*/ 1565521 h 2480921"/>
                <a:gd name="connsiteX7" fmla="*/ 0 w 2493398"/>
                <a:gd name="connsiteY7" fmla="*/ 1524144 h 2480921"/>
                <a:gd name="connsiteX8" fmla="*/ 1323404 w 2493398"/>
                <a:gd name="connsiteY8" fmla="*/ 200740 h 2480921"/>
                <a:gd name="connsiteX9" fmla="*/ 1808032 w 2493398"/>
                <a:gd name="connsiteY9" fmla="*/ 0 h 2480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93398" h="2480921">
                  <a:moveTo>
                    <a:pt x="1808032" y="0"/>
                  </a:moveTo>
                  <a:cubicBezTo>
                    <a:pt x="1983433" y="0"/>
                    <a:pt x="2158833" y="66913"/>
                    <a:pt x="2292659" y="200740"/>
                  </a:cubicBezTo>
                  <a:lnTo>
                    <a:pt x="2292659" y="200739"/>
                  </a:lnTo>
                  <a:cubicBezTo>
                    <a:pt x="2560311" y="468392"/>
                    <a:pt x="2560311" y="902342"/>
                    <a:pt x="2292659" y="1169995"/>
                  </a:cubicBezTo>
                  <a:lnTo>
                    <a:pt x="981733" y="2480921"/>
                  </a:lnTo>
                  <a:lnTo>
                    <a:pt x="954763" y="2407235"/>
                  </a:lnTo>
                  <a:cubicBezTo>
                    <a:pt x="794690" y="2028780"/>
                    <a:pt x="491504" y="1725594"/>
                    <a:pt x="113049" y="1565521"/>
                  </a:cubicBezTo>
                  <a:lnTo>
                    <a:pt x="0" y="1524144"/>
                  </a:lnTo>
                  <a:lnTo>
                    <a:pt x="1323404" y="200740"/>
                  </a:lnTo>
                  <a:cubicBezTo>
                    <a:pt x="1457231" y="66913"/>
                    <a:pt x="1632631" y="0"/>
                    <a:pt x="1808032" y="0"/>
                  </a:cubicBezTo>
                  <a:close/>
                </a:path>
              </a:pathLst>
            </a:custGeom>
            <a:solidFill>
              <a:srgbClr val="013F63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Shape 2591">
              <a:extLst>
                <a:ext uri="{FF2B5EF4-FFF2-40B4-BE49-F238E27FC236}">
                  <a16:creationId xmlns:a16="http://schemas.microsoft.com/office/drawing/2014/main" id="{87C39DE3-410F-644E-C3DE-B7FD74C0F10D}"/>
                </a:ext>
              </a:extLst>
            </p:cNvPr>
            <p:cNvSpPr/>
            <p:nvPr/>
          </p:nvSpPr>
          <p:spPr>
            <a:xfrm flipH="1">
              <a:off x="5946132" y="2209461"/>
              <a:ext cx="274625" cy="274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727"/>
                  </a:moveTo>
                  <a:cubicBezTo>
                    <a:pt x="8631" y="14727"/>
                    <a:pt x="6873" y="12969"/>
                    <a:pt x="6873" y="10800"/>
                  </a:cubicBezTo>
                  <a:cubicBezTo>
                    <a:pt x="6873" y="8631"/>
                    <a:pt x="8631" y="6873"/>
                    <a:pt x="10800" y="6873"/>
                  </a:cubicBezTo>
                  <a:cubicBezTo>
                    <a:pt x="12969" y="6873"/>
                    <a:pt x="14727" y="8631"/>
                    <a:pt x="14727" y="10800"/>
                  </a:cubicBezTo>
                  <a:cubicBezTo>
                    <a:pt x="14727" y="12969"/>
                    <a:pt x="12969" y="14727"/>
                    <a:pt x="10800" y="14727"/>
                  </a:cubicBezTo>
                  <a:moveTo>
                    <a:pt x="10800" y="5891"/>
                  </a:moveTo>
                  <a:cubicBezTo>
                    <a:pt x="8088" y="5891"/>
                    <a:pt x="5891" y="8089"/>
                    <a:pt x="5891" y="10800"/>
                  </a:cubicBezTo>
                  <a:cubicBezTo>
                    <a:pt x="5891" y="13512"/>
                    <a:pt x="8088" y="15709"/>
                    <a:pt x="10800" y="15709"/>
                  </a:cubicBezTo>
                  <a:cubicBezTo>
                    <a:pt x="13512" y="15709"/>
                    <a:pt x="15709" y="13512"/>
                    <a:pt x="15709" y="10800"/>
                  </a:cubicBezTo>
                  <a:cubicBezTo>
                    <a:pt x="15709" y="8089"/>
                    <a:pt x="13512" y="5891"/>
                    <a:pt x="10800" y="5891"/>
                  </a:cubicBezTo>
                  <a:moveTo>
                    <a:pt x="20618" y="12013"/>
                  </a:moveTo>
                  <a:cubicBezTo>
                    <a:pt x="20614" y="12014"/>
                    <a:pt x="20611" y="12016"/>
                    <a:pt x="20607" y="12016"/>
                  </a:cubicBezTo>
                  <a:lnTo>
                    <a:pt x="19602" y="12268"/>
                  </a:lnTo>
                  <a:cubicBezTo>
                    <a:pt x="19256" y="12354"/>
                    <a:pt x="18984" y="12622"/>
                    <a:pt x="18892" y="12966"/>
                  </a:cubicBezTo>
                  <a:cubicBezTo>
                    <a:pt x="18703" y="13672"/>
                    <a:pt x="18421" y="14351"/>
                    <a:pt x="18053" y="14986"/>
                  </a:cubicBezTo>
                  <a:cubicBezTo>
                    <a:pt x="17873" y="15295"/>
                    <a:pt x="17876" y="15677"/>
                    <a:pt x="18060" y="15984"/>
                  </a:cubicBezTo>
                  <a:lnTo>
                    <a:pt x="18601" y="16885"/>
                  </a:lnTo>
                  <a:lnTo>
                    <a:pt x="16886" y="18600"/>
                  </a:lnTo>
                  <a:cubicBezTo>
                    <a:pt x="16882" y="18599"/>
                    <a:pt x="16878" y="18597"/>
                    <a:pt x="16875" y="18595"/>
                  </a:cubicBezTo>
                  <a:lnTo>
                    <a:pt x="15978" y="18057"/>
                  </a:lnTo>
                  <a:cubicBezTo>
                    <a:pt x="15822" y="17964"/>
                    <a:pt x="15648" y="17917"/>
                    <a:pt x="15473" y="17917"/>
                  </a:cubicBezTo>
                  <a:cubicBezTo>
                    <a:pt x="15304" y="17917"/>
                    <a:pt x="15134" y="17961"/>
                    <a:pt x="14982" y="18049"/>
                  </a:cubicBezTo>
                  <a:cubicBezTo>
                    <a:pt x="14348" y="18415"/>
                    <a:pt x="13671" y="18696"/>
                    <a:pt x="12968" y="18884"/>
                  </a:cubicBezTo>
                  <a:cubicBezTo>
                    <a:pt x="12624" y="18976"/>
                    <a:pt x="12356" y="19248"/>
                    <a:pt x="12269" y="19594"/>
                  </a:cubicBezTo>
                  <a:lnTo>
                    <a:pt x="12016" y="20607"/>
                  </a:lnTo>
                  <a:cubicBezTo>
                    <a:pt x="12015" y="20611"/>
                    <a:pt x="12014" y="20614"/>
                    <a:pt x="12012" y="20619"/>
                  </a:cubicBezTo>
                  <a:lnTo>
                    <a:pt x="9587" y="20619"/>
                  </a:lnTo>
                  <a:lnTo>
                    <a:pt x="9331" y="19594"/>
                  </a:lnTo>
                  <a:cubicBezTo>
                    <a:pt x="9244" y="19248"/>
                    <a:pt x="8976" y="18976"/>
                    <a:pt x="8632" y="18884"/>
                  </a:cubicBezTo>
                  <a:cubicBezTo>
                    <a:pt x="7929" y="18696"/>
                    <a:pt x="7251" y="18415"/>
                    <a:pt x="6617" y="18049"/>
                  </a:cubicBezTo>
                  <a:cubicBezTo>
                    <a:pt x="6465" y="17961"/>
                    <a:pt x="6296" y="17917"/>
                    <a:pt x="6127" y="17917"/>
                  </a:cubicBezTo>
                  <a:cubicBezTo>
                    <a:pt x="5951" y="17917"/>
                    <a:pt x="5777" y="17964"/>
                    <a:pt x="5621" y="18057"/>
                  </a:cubicBezTo>
                  <a:lnTo>
                    <a:pt x="4725" y="18595"/>
                  </a:lnTo>
                  <a:cubicBezTo>
                    <a:pt x="4722" y="18597"/>
                    <a:pt x="4718" y="18599"/>
                    <a:pt x="4714" y="18600"/>
                  </a:cubicBezTo>
                  <a:lnTo>
                    <a:pt x="3000" y="16885"/>
                  </a:lnTo>
                  <a:lnTo>
                    <a:pt x="3540" y="15984"/>
                  </a:lnTo>
                  <a:cubicBezTo>
                    <a:pt x="3724" y="15677"/>
                    <a:pt x="3727" y="15295"/>
                    <a:pt x="3548" y="14986"/>
                  </a:cubicBezTo>
                  <a:cubicBezTo>
                    <a:pt x="3179" y="14351"/>
                    <a:pt x="2897" y="13672"/>
                    <a:pt x="2708" y="12966"/>
                  </a:cubicBezTo>
                  <a:cubicBezTo>
                    <a:pt x="2616" y="12622"/>
                    <a:pt x="2343" y="12354"/>
                    <a:pt x="1998" y="12268"/>
                  </a:cubicBezTo>
                  <a:lnTo>
                    <a:pt x="993" y="12016"/>
                  </a:lnTo>
                  <a:cubicBezTo>
                    <a:pt x="989" y="12016"/>
                    <a:pt x="986" y="12014"/>
                    <a:pt x="982" y="12013"/>
                  </a:cubicBezTo>
                  <a:lnTo>
                    <a:pt x="982" y="9587"/>
                  </a:lnTo>
                  <a:lnTo>
                    <a:pt x="1998" y="9333"/>
                  </a:lnTo>
                  <a:cubicBezTo>
                    <a:pt x="2343" y="9246"/>
                    <a:pt x="2616" y="8979"/>
                    <a:pt x="2708" y="8634"/>
                  </a:cubicBezTo>
                  <a:cubicBezTo>
                    <a:pt x="2897" y="7928"/>
                    <a:pt x="3179" y="7249"/>
                    <a:pt x="3548" y="6615"/>
                  </a:cubicBezTo>
                  <a:cubicBezTo>
                    <a:pt x="3727" y="6305"/>
                    <a:pt x="3724" y="5923"/>
                    <a:pt x="3540" y="5617"/>
                  </a:cubicBezTo>
                  <a:lnTo>
                    <a:pt x="3005" y="4725"/>
                  </a:lnTo>
                  <a:cubicBezTo>
                    <a:pt x="3004" y="4722"/>
                    <a:pt x="3002" y="4718"/>
                    <a:pt x="3000" y="4715"/>
                  </a:cubicBezTo>
                  <a:lnTo>
                    <a:pt x="4715" y="3000"/>
                  </a:lnTo>
                  <a:lnTo>
                    <a:pt x="5621" y="3544"/>
                  </a:lnTo>
                  <a:cubicBezTo>
                    <a:pt x="5777" y="3636"/>
                    <a:pt x="5951" y="3683"/>
                    <a:pt x="6127" y="3683"/>
                  </a:cubicBezTo>
                  <a:cubicBezTo>
                    <a:pt x="6296" y="3683"/>
                    <a:pt x="6465" y="3639"/>
                    <a:pt x="6618" y="3551"/>
                  </a:cubicBezTo>
                  <a:cubicBezTo>
                    <a:pt x="7251" y="3185"/>
                    <a:pt x="7929" y="2904"/>
                    <a:pt x="8632" y="2717"/>
                  </a:cubicBezTo>
                  <a:cubicBezTo>
                    <a:pt x="8976" y="2624"/>
                    <a:pt x="9244" y="2353"/>
                    <a:pt x="9331" y="2007"/>
                  </a:cubicBezTo>
                  <a:lnTo>
                    <a:pt x="9587" y="982"/>
                  </a:lnTo>
                  <a:lnTo>
                    <a:pt x="12012" y="982"/>
                  </a:lnTo>
                  <a:cubicBezTo>
                    <a:pt x="12014" y="986"/>
                    <a:pt x="12015" y="989"/>
                    <a:pt x="12016" y="993"/>
                  </a:cubicBezTo>
                  <a:lnTo>
                    <a:pt x="12269" y="2007"/>
                  </a:lnTo>
                  <a:cubicBezTo>
                    <a:pt x="12356" y="2353"/>
                    <a:pt x="12624" y="2624"/>
                    <a:pt x="12968" y="2717"/>
                  </a:cubicBezTo>
                  <a:cubicBezTo>
                    <a:pt x="13671" y="2904"/>
                    <a:pt x="14348" y="3185"/>
                    <a:pt x="14982" y="3551"/>
                  </a:cubicBezTo>
                  <a:cubicBezTo>
                    <a:pt x="15134" y="3639"/>
                    <a:pt x="15304" y="3683"/>
                    <a:pt x="15473" y="3683"/>
                  </a:cubicBezTo>
                  <a:cubicBezTo>
                    <a:pt x="15648" y="3683"/>
                    <a:pt x="15822" y="3636"/>
                    <a:pt x="15978" y="3544"/>
                  </a:cubicBezTo>
                  <a:lnTo>
                    <a:pt x="16884" y="3000"/>
                  </a:lnTo>
                  <a:lnTo>
                    <a:pt x="18600" y="4715"/>
                  </a:lnTo>
                  <a:cubicBezTo>
                    <a:pt x="18598" y="4718"/>
                    <a:pt x="18597" y="4722"/>
                    <a:pt x="18595" y="4726"/>
                  </a:cubicBezTo>
                  <a:lnTo>
                    <a:pt x="18060" y="5616"/>
                  </a:lnTo>
                  <a:cubicBezTo>
                    <a:pt x="17876" y="5923"/>
                    <a:pt x="17873" y="6305"/>
                    <a:pt x="18053" y="6615"/>
                  </a:cubicBezTo>
                  <a:cubicBezTo>
                    <a:pt x="18421" y="7249"/>
                    <a:pt x="18703" y="7928"/>
                    <a:pt x="18892" y="8634"/>
                  </a:cubicBezTo>
                  <a:cubicBezTo>
                    <a:pt x="18984" y="8979"/>
                    <a:pt x="19256" y="9246"/>
                    <a:pt x="19602" y="9333"/>
                  </a:cubicBezTo>
                  <a:lnTo>
                    <a:pt x="20618" y="9587"/>
                  </a:lnTo>
                  <a:cubicBezTo>
                    <a:pt x="20618" y="9587"/>
                    <a:pt x="20618" y="12013"/>
                    <a:pt x="20618" y="12013"/>
                  </a:cubicBezTo>
                  <a:close/>
                  <a:moveTo>
                    <a:pt x="20880" y="8641"/>
                  </a:moveTo>
                  <a:lnTo>
                    <a:pt x="19841" y="8380"/>
                  </a:lnTo>
                  <a:cubicBezTo>
                    <a:pt x="19626" y="7580"/>
                    <a:pt x="19308" y="6822"/>
                    <a:pt x="18902" y="6122"/>
                  </a:cubicBezTo>
                  <a:lnTo>
                    <a:pt x="19455" y="5200"/>
                  </a:lnTo>
                  <a:cubicBezTo>
                    <a:pt x="19625" y="4871"/>
                    <a:pt x="19736" y="4463"/>
                    <a:pt x="19455" y="4182"/>
                  </a:cubicBezTo>
                  <a:lnTo>
                    <a:pt x="17419" y="2145"/>
                  </a:lnTo>
                  <a:cubicBezTo>
                    <a:pt x="17292" y="2018"/>
                    <a:pt x="17136" y="1969"/>
                    <a:pt x="16975" y="1969"/>
                  </a:cubicBezTo>
                  <a:cubicBezTo>
                    <a:pt x="16778" y="1969"/>
                    <a:pt x="16572" y="2043"/>
                    <a:pt x="16400" y="2145"/>
                  </a:cubicBezTo>
                  <a:lnTo>
                    <a:pt x="15473" y="2702"/>
                  </a:lnTo>
                  <a:cubicBezTo>
                    <a:pt x="14775" y="2298"/>
                    <a:pt x="14020" y="1982"/>
                    <a:pt x="13222" y="1768"/>
                  </a:cubicBezTo>
                  <a:lnTo>
                    <a:pt x="12960" y="720"/>
                  </a:lnTo>
                  <a:cubicBezTo>
                    <a:pt x="12848" y="367"/>
                    <a:pt x="12638" y="0"/>
                    <a:pt x="12240" y="0"/>
                  </a:cubicBezTo>
                  <a:lnTo>
                    <a:pt x="9360" y="0"/>
                  </a:lnTo>
                  <a:cubicBezTo>
                    <a:pt x="8962" y="0"/>
                    <a:pt x="8730" y="367"/>
                    <a:pt x="8640" y="720"/>
                  </a:cubicBezTo>
                  <a:lnTo>
                    <a:pt x="8378" y="1768"/>
                  </a:lnTo>
                  <a:cubicBezTo>
                    <a:pt x="7580" y="1982"/>
                    <a:pt x="6825" y="2298"/>
                    <a:pt x="6127" y="2702"/>
                  </a:cubicBezTo>
                  <a:lnTo>
                    <a:pt x="5200" y="2145"/>
                  </a:lnTo>
                  <a:cubicBezTo>
                    <a:pt x="5028" y="2043"/>
                    <a:pt x="4822" y="1969"/>
                    <a:pt x="4625" y="1969"/>
                  </a:cubicBezTo>
                  <a:cubicBezTo>
                    <a:pt x="4464" y="1969"/>
                    <a:pt x="4308" y="2018"/>
                    <a:pt x="4181" y="2145"/>
                  </a:cubicBezTo>
                  <a:lnTo>
                    <a:pt x="2145" y="4182"/>
                  </a:lnTo>
                  <a:cubicBezTo>
                    <a:pt x="1864" y="4463"/>
                    <a:pt x="1975" y="4871"/>
                    <a:pt x="2145" y="5200"/>
                  </a:cubicBezTo>
                  <a:lnTo>
                    <a:pt x="2698" y="6122"/>
                  </a:lnTo>
                  <a:cubicBezTo>
                    <a:pt x="2292" y="6822"/>
                    <a:pt x="1973" y="7580"/>
                    <a:pt x="1759" y="8380"/>
                  </a:cubicBezTo>
                  <a:lnTo>
                    <a:pt x="720" y="8641"/>
                  </a:lnTo>
                  <a:cubicBezTo>
                    <a:pt x="367" y="8730"/>
                    <a:pt x="0" y="8963"/>
                    <a:pt x="0" y="9360"/>
                  </a:cubicBezTo>
                  <a:lnTo>
                    <a:pt x="0" y="12240"/>
                  </a:lnTo>
                  <a:cubicBezTo>
                    <a:pt x="0" y="12638"/>
                    <a:pt x="367" y="12848"/>
                    <a:pt x="720" y="12960"/>
                  </a:cubicBezTo>
                  <a:lnTo>
                    <a:pt x="1759" y="13220"/>
                  </a:lnTo>
                  <a:cubicBezTo>
                    <a:pt x="1973" y="14021"/>
                    <a:pt x="2292" y="14778"/>
                    <a:pt x="2698" y="15478"/>
                  </a:cubicBezTo>
                  <a:lnTo>
                    <a:pt x="2145" y="16400"/>
                  </a:lnTo>
                  <a:cubicBezTo>
                    <a:pt x="1959" y="16714"/>
                    <a:pt x="1864" y="17137"/>
                    <a:pt x="2145" y="17419"/>
                  </a:cubicBezTo>
                  <a:lnTo>
                    <a:pt x="4181" y="19455"/>
                  </a:lnTo>
                  <a:cubicBezTo>
                    <a:pt x="4305" y="19579"/>
                    <a:pt x="4454" y="19627"/>
                    <a:pt x="4610" y="19627"/>
                  </a:cubicBezTo>
                  <a:cubicBezTo>
                    <a:pt x="4807" y="19627"/>
                    <a:pt x="5016" y="19550"/>
                    <a:pt x="5200" y="19455"/>
                  </a:cubicBezTo>
                  <a:lnTo>
                    <a:pt x="6127" y="18899"/>
                  </a:lnTo>
                  <a:cubicBezTo>
                    <a:pt x="6825" y="19302"/>
                    <a:pt x="7580" y="19619"/>
                    <a:pt x="8378" y="19832"/>
                  </a:cubicBezTo>
                  <a:lnTo>
                    <a:pt x="8640" y="20880"/>
                  </a:lnTo>
                  <a:cubicBezTo>
                    <a:pt x="8730" y="21233"/>
                    <a:pt x="8962" y="21600"/>
                    <a:pt x="9360" y="21600"/>
                  </a:cubicBezTo>
                  <a:lnTo>
                    <a:pt x="12240" y="21600"/>
                  </a:lnTo>
                  <a:cubicBezTo>
                    <a:pt x="12638" y="21600"/>
                    <a:pt x="12848" y="21233"/>
                    <a:pt x="12960" y="20880"/>
                  </a:cubicBezTo>
                  <a:lnTo>
                    <a:pt x="13222" y="19832"/>
                  </a:lnTo>
                  <a:cubicBezTo>
                    <a:pt x="14020" y="19619"/>
                    <a:pt x="14775" y="19302"/>
                    <a:pt x="15473" y="18899"/>
                  </a:cubicBezTo>
                  <a:lnTo>
                    <a:pt x="16400" y="19455"/>
                  </a:lnTo>
                  <a:cubicBezTo>
                    <a:pt x="16584" y="19550"/>
                    <a:pt x="16793" y="19627"/>
                    <a:pt x="16990" y="19627"/>
                  </a:cubicBezTo>
                  <a:cubicBezTo>
                    <a:pt x="17146" y="19627"/>
                    <a:pt x="17294" y="19579"/>
                    <a:pt x="17419" y="19455"/>
                  </a:cubicBezTo>
                  <a:lnTo>
                    <a:pt x="19455" y="17419"/>
                  </a:lnTo>
                  <a:cubicBezTo>
                    <a:pt x="19736" y="17137"/>
                    <a:pt x="19641" y="16714"/>
                    <a:pt x="19455" y="16400"/>
                  </a:cubicBezTo>
                  <a:lnTo>
                    <a:pt x="18902" y="15478"/>
                  </a:lnTo>
                  <a:cubicBezTo>
                    <a:pt x="19308" y="14778"/>
                    <a:pt x="19626" y="14021"/>
                    <a:pt x="19841" y="13220"/>
                  </a:cubicBezTo>
                  <a:lnTo>
                    <a:pt x="20880" y="12960"/>
                  </a:lnTo>
                  <a:cubicBezTo>
                    <a:pt x="21233" y="12848"/>
                    <a:pt x="21600" y="12638"/>
                    <a:pt x="21600" y="12240"/>
                  </a:cubicBezTo>
                  <a:lnTo>
                    <a:pt x="21600" y="9360"/>
                  </a:lnTo>
                  <a:cubicBezTo>
                    <a:pt x="21600" y="8963"/>
                    <a:pt x="21233" y="8730"/>
                    <a:pt x="20880" y="8641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8571" tIns="28571" rIns="28571" bIns="28571" anchor="ctr"/>
            <a:lstStyle/>
            <a:p>
              <a:pPr marL="0" marR="0" lvl="0" indent="0" defTabSz="3428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FCD7871-423F-1DE5-F580-C4C884EDCB11}"/>
              </a:ext>
            </a:extLst>
          </p:cNvPr>
          <p:cNvGrpSpPr/>
          <p:nvPr/>
        </p:nvGrpSpPr>
        <p:grpSpPr>
          <a:xfrm>
            <a:off x="3324554" y="3822433"/>
            <a:ext cx="1282264" cy="1288784"/>
            <a:chOff x="3324554" y="3822433"/>
            <a:chExt cx="1282264" cy="1288784"/>
          </a:xfrm>
        </p:grpSpPr>
        <p:sp>
          <p:nvSpPr>
            <p:cNvPr id="9" name="Полилиния 26">
              <a:extLst>
                <a:ext uri="{FF2B5EF4-FFF2-40B4-BE49-F238E27FC236}">
                  <a16:creationId xmlns:a16="http://schemas.microsoft.com/office/drawing/2014/main" id="{F1A7D462-5ECB-AA93-0806-2F5298052FE9}"/>
                </a:ext>
              </a:extLst>
            </p:cNvPr>
            <p:cNvSpPr/>
            <p:nvPr/>
          </p:nvSpPr>
          <p:spPr>
            <a:xfrm>
              <a:off x="3324554" y="3822433"/>
              <a:ext cx="1282264" cy="1288784"/>
            </a:xfrm>
            <a:custGeom>
              <a:avLst/>
              <a:gdLst>
                <a:gd name="connsiteX0" fmla="*/ 1497261 w 2454039"/>
                <a:gd name="connsiteY0" fmla="*/ 0 h 2466516"/>
                <a:gd name="connsiteX1" fmla="*/ 1538637 w 2454039"/>
                <a:gd name="connsiteY1" fmla="*/ 113048 h 2466516"/>
                <a:gd name="connsiteX2" fmla="*/ 2380351 w 2454039"/>
                <a:gd name="connsiteY2" fmla="*/ 954762 h 2466516"/>
                <a:gd name="connsiteX3" fmla="*/ 2454039 w 2454039"/>
                <a:gd name="connsiteY3" fmla="*/ 981733 h 2466516"/>
                <a:gd name="connsiteX4" fmla="*/ 1169994 w 2454039"/>
                <a:gd name="connsiteY4" fmla="*/ 2265777 h 2466516"/>
                <a:gd name="connsiteX5" fmla="*/ 200738 w 2454039"/>
                <a:gd name="connsiteY5" fmla="*/ 2265777 h 2466516"/>
                <a:gd name="connsiteX6" fmla="*/ 200739 w 2454039"/>
                <a:gd name="connsiteY6" fmla="*/ 2265776 h 2466516"/>
                <a:gd name="connsiteX7" fmla="*/ 200739 w 2454039"/>
                <a:gd name="connsiteY7" fmla="*/ 1296521 h 2466516"/>
                <a:gd name="connsiteX8" fmla="*/ 1497261 w 2454039"/>
                <a:gd name="connsiteY8" fmla="*/ 0 h 246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4039" h="2466516">
                  <a:moveTo>
                    <a:pt x="1497261" y="0"/>
                  </a:moveTo>
                  <a:lnTo>
                    <a:pt x="1538637" y="113048"/>
                  </a:lnTo>
                  <a:cubicBezTo>
                    <a:pt x="1698710" y="491504"/>
                    <a:pt x="2001896" y="794689"/>
                    <a:pt x="2380351" y="954762"/>
                  </a:cubicBezTo>
                  <a:lnTo>
                    <a:pt x="2454039" y="981733"/>
                  </a:lnTo>
                  <a:lnTo>
                    <a:pt x="1169994" y="2265777"/>
                  </a:lnTo>
                  <a:cubicBezTo>
                    <a:pt x="902341" y="2533429"/>
                    <a:pt x="468391" y="2533429"/>
                    <a:pt x="200738" y="2265777"/>
                  </a:cubicBezTo>
                  <a:lnTo>
                    <a:pt x="200739" y="2265776"/>
                  </a:lnTo>
                  <a:cubicBezTo>
                    <a:pt x="-66914" y="1998123"/>
                    <a:pt x="-66914" y="1564173"/>
                    <a:pt x="200739" y="1296521"/>
                  </a:cubicBezTo>
                  <a:lnTo>
                    <a:pt x="1497261" y="0"/>
                  </a:lnTo>
                  <a:close/>
                </a:path>
              </a:pathLst>
            </a:custGeom>
            <a:solidFill>
              <a:srgbClr val="013F63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Shape 2633">
              <a:extLst>
                <a:ext uri="{FF2B5EF4-FFF2-40B4-BE49-F238E27FC236}">
                  <a16:creationId xmlns:a16="http://schemas.microsoft.com/office/drawing/2014/main" id="{2D40D894-4666-8371-324B-6094E22F28A0}"/>
                </a:ext>
              </a:extLst>
            </p:cNvPr>
            <p:cNvSpPr/>
            <p:nvPr/>
          </p:nvSpPr>
          <p:spPr>
            <a:xfrm flipH="1">
              <a:off x="3554126" y="4608312"/>
              <a:ext cx="278978" cy="2789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8571" tIns="28571" rIns="28571" bIns="28571" anchor="ctr"/>
            <a:lstStyle/>
            <a:p>
              <a:pPr marL="0" marR="0" lvl="0" indent="0" defTabSz="3428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29AE773-1A1F-EBFD-0EBF-7A899A510E1A}"/>
              </a:ext>
            </a:extLst>
          </p:cNvPr>
          <p:cNvGrpSpPr/>
          <p:nvPr/>
        </p:nvGrpSpPr>
        <p:grpSpPr>
          <a:xfrm>
            <a:off x="5173185" y="3822435"/>
            <a:ext cx="1282263" cy="1288782"/>
            <a:chOff x="5173185" y="3822435"/>
            <a:chExt cx="1282263" cy="1288782"/>
          </a:xfrm>
        </p:grpSpPr>
        <p:sp>
          <p:nvSpPr>
            <p:cNvPr id="6" name="Полилиния 33">
              <a:extLst>
                <a:ext uri="{FF2B5EF4-FFF2-40B4-BE49-F238E27FC236}">
                  <a16:creationId xmlns:a16="http://schemas.microsoft.com/office/drawing/2014/main" id="{8620CCED-2E1C-3768-D2C2-DD3186B71DA3}"/>
                </a:ext>
              </a:extLst>
            </p:cNvPr>
            <p:cNvSpPr/>
            <p:nvPr/>
          </p:nvSpPr>
          <p:spPr>
            <a:xfrm>
              <a:off x="5173185" y="3822435"/>
              <a:ext cx="1282263" cy="1288782"/>
            </a:xfrm>
            <a:custGeom>
              <a:avLst/>
              <a:gdLst>
                <a:gd name="connsiteX0" fmla="*/ 956779 w 2454037"/>
                <a:gd name="connsiteY0" fmla="*/ 0 h 2466513"/>
                <a:gd name="connsiteX1" fmla="*/ 2253298 w 2454037"/>
                <a:gd name="connsiteY1" fmla="*/ 1296519 h 2466513"/>
                <a:gd name="connsiteX2" fmla="*/ 2253298 w 2454037"/>
                <a:gd name="connsiteY2" fmla="*/ 2265774 h 2466513"/>
                <a:gd name="connsiteX3" fmla="*/ 1284042 w 2454037"/>
                <a:gd name="connsiteY3" fmla="*/ 2265774 h 2466513"/>
                <a:gd name="connsiteX4" fmla="*/ 0 w 2454037"/>
                <a:gd name="connsiteY4" fmla="*/ 981731 h 2466513"/>
                <a:gd name="connsiteX5" fmla="*/ 73689 w 2454037"/>
                <a:gd name="connsiteY5" fmla="*/ 954760 h 2466513"/>
                <a:gd name="connsiteX6" fmla="*/ 915403 w 2454037"/>
                <a:gd name="connsiteY6" fmla="*/ 113046 h 2466513"/>
                <a:gd name="connsiteX7" fmla="*/ 956779 w 2454037"/>
                <a:gd name="connsiteY7" fmla="*/ 0 h 246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4037" h="2466513">
                  <a:moveTo>
                    <a:pt x="956779" y="0"/>
                  </a:moveTo>
                  <a:lnTo>
                    <a:pt x="2253298" y="1296519"/>
                  </a:lnTo>
                  <a:cubicBezTo>
                    <a:pt x="2520951" y="1564172"/>
                    <a:pt x="2520951" y="1998122"/>
                    <a:pt x="2253298" y="2265774"/>
                  </a:cubicBezTo>
                  <a:cubicBezTo>
                    <a:pt x="1985645" y="2533426"/>
                    <a:pt x="1551695" y="2533426"/>
                    <a:pt x="1284042" y="2265774"/>
                  </a:cubicBezTo>
                  <a:lnTo>
                    <a:pt x="0" y="981731"/>
                  </a:lnTo>
                  <a:lnTo>
                    <a:pt x="73689" y="954760"/>
                  </a:lnTo>
                  <a:cubicBezTo>
                    <a:pt x="452144" y="794687"/>
                    <a:pt x="755330" y="491502"/>
                    <a:pt x="915403" y="113046"/>
                  </a:cubicBezTo>
                  <a:lnTo>
                    <a:pt x="956779" y="0"/>
                  </a:lnTo>
                  <a:close/>
                </a:path>
              </a:pathLst>
            </a:custGeom>
            <a:solidFill>
              <a:srgbClr val="FE5C15"/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Shape 2632">
              <a:extLst>
                <a:ext uri="{FF2B5EF4-FFF2-40B4-BE49-F238E27FC236}">
                  <a16:creationId xmlns:a16="http://schemas.microsoft.com/office/drawing/2014/main" id="{AC2F1E53-597A-4D4F-52DF-040A9F50A341}"/>
                </a:ext>
              </a:extLst>
            </p:cNvPr>
            <p:cNvSpPr/>
            <p:nvPr/>
          </p:nvSpPr>
          <p:spPr>
            <a:xfrm flipH="1">
              <a:off x="5959587" y="4596421"/>
              <a:ext cx="247715" cy="302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7673"/>
                  </a:moveTo>
                  <a:cubicBezTo>
                    <a:pt x="4588" y="17673"/>
                    <a:pt x="1200" y="16051"/>
                    <a:pt x="1200" y="15218"/>
                  </a:cubicBezTo>
                  <a:cubicBezTo>
                    <a:pt x="1200" y="14690"/>
                    <a:pt x="1355" y="14275"/>
                    <a:pt x="1611" y="13896"/>
                  </a:cubicBezTo>
                  <a:cubicBezTo>
                    <a:pt x="3255" y="14967"/>
                    <a:pt x="6746" y="15709"/>
                    <a:pt x="10800" y="15709"/>
                  </a:cubicBezTo>
                  <a:cubicBezTo>
                    <a:pt x="14856" y="15709"/>
                    <a:pt x="18345" y="14966"/>
                    <a:pt x="19987" y="13894"/>
                  </a:cubicBezTo>
                  <a:cubicBezTo>
                    <a:pt x="20244" y="14273"/>
                    <a:pt x="20400" y="14689"/>
                    <a:pt x="20400" y="15218"/>
                  </a:cubicBezTo>
                  <a:cubicBezTo>
                    <a:pt x="20400" y="16051"/>
                    <a:pt x="17011" y="17673"/>
                    <a:pt x="10800" y="17673"/>
                  </a:cubicBezTo>
                  <a:moveTo>
                    <a:pt x="10800" y="20618"/>
                  </a:moveTo>
                  <a:cubicBezTo>
                    <a:pt x="9475" y="20618"/>
                    <a:pt x="8400" y="19739"/>
                    <a:pt x="8400" y="18655"/>
                  </a:cubicBezTo>
                  <a:cubicBezTo>
                    <a:pt x="8400" y="18625"/>
                    <a:pt x="8408" y="18597"/>
                    <a:pt x="8409" y="18567"/>
                  </a:cubicBezTo>
                  <a:cubicBezTo>
                    <a:pt x="9179" y="18623"/>
                    <a:pt x="9977" y="18655"/>
                    <a:pt x="10800" y="18655"/>
                  </a:cubicBezTo>
                  <a:cubicBezTo>
                    <a:pt x="11623" y="18655"/>
                    <a:pt x="12421" y="18623"/>
                    <a:pt x="13191" y="18567"/>
                  </a:cubicBezTo>
                  <a:cubicBezTo>
                    <a:pt x="13192" y="18597"/>
                    <a:pt x="13200" y="18625"/>
                    <a:pt x="13200" y="18655"/>
                  </a:cubicBezTo>
                  <a:cubicBezTo>
                    <a:pt x="13200" y="19739"/>
                    <a:pt x="12125" y="20618"/>
                    <a:pt x="10800" y="20618"/>
                  </a:cubicBezTo>
                  <a:moveTo>
                    <a:pt x="2948" y="12551"/>
                  </a:moveTo>
                  <a:cubicBezTo>
                    <a:pt x="4308" y="11388"/>
                    <a:pt x="6000" y="9939"/>
                    <a:pt x="6000" y="6873"/>
                  </a:cubicBezTo>
                  <a:cubicBezTo>
                    <a:pt x="6000" y="5232"/>
                    <a:pt x="7238" y="3825"/>
                    <a:pt x="8988" y="3239"/>
                  </a:cubicBezTo>
                  <a:cubicBezTo>
                    <a:pt x="9428" y="3657"/>
                    <a:pt x="10072" y="3927"/>
                    <a:pt x="10800" y="3927"/>
                  </a:cubicBezTo>
                  <a:cubicBezTo>
                    <a:pt x="11528" y="3927"/>
                    <a:pt x="12172" y="3657"/>
                    <a:pt x="12611" y="3239"/>
                  </a:cubicBezTo>
                  <a:cubicBezTo>
                    <a:pt x="14362" y="3825"/>
                    <a:pt x="15600" y="5232"/>
                    <a:pt x="15600" y="6873"/>
                  </a:cubicBezTo>
                  <a:cubicBezTo>
                    <a:pt x="15600" y="9939"/>
                    <a:pt x="17292" y="11388"/>
                    <a:pt x="18652" y="12551"/>
                  </a:cubicBezTo>
                  <a:cubicBezTo>
                    <a:pt x="18911" y="12773"/>
                    <a:pt x="19152" y="12979"/>
                    <a:pt x="19366" y="13183"/>
                  </a:cubicBezTo>
                  <a:cubicBezTo>
                    <a:pt x="18217" y="14077"/>
                    <a:pt x="14825" y="14727"/>
                    <a:pt x="10800" y="14727"/>
                  </a:cubicBezTo>
                  <a:cubicBezTo>
                    <a:pt x="6779" y="14727"/>
                    <a:pt x="3383" y="14079"/>
                    <a:pt x="2230" y="13186"/>
                  </a:cubicBezTo>
                  <a:cubicBezTo>
                    <a:pt x="2446" y="12981"/>
                    <a:pt x="2687" y="12774"/>
                    <a:pt x="2948" y="12551"/>
                  </a:cubicBezTo>
                  <a:moveTo>
                    <a:pt x="10800" y="982"/>
                  </a:moveTo>
                  <a:cubicBezTo>
                    <a:pt x="11462" y="982"/>
                    <a:pt x="12000" y="1422"/>
                    <a:pt x="12000" y="1964"/>
                  </a:cubicBezTo>
                  <a:cubicBezTo>
                    <a:pt x="12000" y="2506"/>
                    <a:pt x="11462" y="2945"/>
                    <a:pt x="10800" y="2945"/>
                  </a:cubicBezTo>
                  <a:cubicBezTo>
                    <a:pt x="10138" y="2945"/>
                    <a:pt x="9600" y="2506"/>
                    <a:pt x="9600" y="1964"/>
                  </a:cubicBezTo>
                  <a:cubicBezTo>
                    <a:pt x="9600" y="1422"/>
                    <a:pt x="10138" y="982"/>
                    <a:pt x="10800" y="982"/>
                  </a:cubicBezTo>
                  <a:moveTo>
                    <a:pt x="21600" y="15218"/>
                  </a:moveTo>
                  <a:cubicBezTo>
                    <a:pt x="21600" y="11782"/>
                    <a:pt x="16800" y="11782"/>
                    <a:pt x="16800" y="6873"/>
                  </a:cubicBezTo>
                  <a:cubicBezTo>
                    <a:pt x="16800" y="4845"/>
                    <a:pt x="15296" y="3105"/>
                    <a:pt x="13152" y="2356"/>
                  </a:cubicBezTo>
                  <a:cubicBezTo>
                    <a:pt x="13183" y="2229"/>
                    <a:pt x="13200" y="2098"/>
                    <a:pt x="13200" y="1964"/>
                  </a:cubicBezTo>
                  <a:cubicBezTo>
                    <a:pt x="13200" y="879"/>
                    <a:pt x="12125" y="0"/>
                    <a:pt x="10800" y="0"/>
                  </a:cubicBezTo>
                  <a:cubicBezTo>
                    <a:pt x="9475" y="0"/>
                    <a:pt x="8400" y="879"/>
                    <a:pt x="8400" y="1964"/>
                  </a:cubicBezTo>
                  <a:cubicBezTo>
                    <a:pt x="8400" y="2098"/>
                    <a:pt x="8417" y="2229"/>
                    <a:pt x="8448" y="2356"/>
                  </a:cubicBezTo>
                  <a:cubicBezTo>
                    <a:pt x="6304" y="3105"/>
                    <a:pt x="4800" y="4845"/>
                    <a:pt x="4800" y="6873"/>
                  </a:cubicBezTo>
                  <a:cubicBezTo>
                    <a:pt x="4800" y="11782"/>
                    <a:pt x="0" y="11782"/>
                    <a:pt x="0" y="15218"/>
                  </a:cubicBezTo>
                  <a:cubicBezTo>
                    <a:pt x="0" y="16716"/>
                    <a:pt x="3016" y="17986"/>
                    <a:pt x="7217" y="18457"/>
                  </a:cubicBezTo>
                  <a:cubicBezTo>
                    <a:pt x="7211" y="18523"/>
                    <a:pt x="7200" y="18587"/>
                    <a:pt x="7200" y="18655"/>
                  </a:cubicBezTo>
                  <a:cubicBezTo>
                    <a:pt x="7200" y="20282"/>
                    <a:pt x="8812" y="21600"/>
                    <a:pt x="10800" y="21600"/>
                  </a:cubicBezTo>
                  <a:cubicBezTo>
                    <a:pt x="12788" y="21600"/>
                    <a:pt x="14400" y="20282"/>
                    <a:pt x="14400" y="18655"/>
                  </a:cubicBezTo>
                  <a:cubicBezTo>
                    <a:pt x="14400" y="18587"/>
                    <a:pt x="14389" y="18523"/>
                    <a:pt x="14383" y="18457"/>
                  </a:cubicBezTo>
                  <a:cubicBezTo>
                    <a:pt x="18584" y="17986"/>
                    <a:pt x="21600" y="16716"/>
                    <a:pt x="21600" y="15218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28571" tIns="28571" rIns="28571" bIns="28571" anchor="ctr"/>
            <a:lstStyle/>
            <a:p>
              <a:pPr marL="0" marR="0" lvl="0" indent="0" defTabSz="342843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2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1" name="Freeform: Shape 5">
            <a:extLst>
              <a:ext uri="{FF2B5EF4-FFF2-40B4-BE49-F238E27FC236}">
                <a16:creationId xmlns:a16="http://schemas.microsoft.com/office/drawing/2014/main" id="{F0D12B63-CE8B-7A1B-BA47-EDB4623826E3}"/>
              </a:ext>
            </a:extLst>
          </p:cNvPr>
          <p:cNvSpPr/>
          <p:nvPr/>
        </p:nvSpPr>
        <p:spPr>
          <a:xfrm>
            <a:off x="8920456" y="2084542"/>
            <a:ext cx="274940" cy="262217"/>
          </a:xfrm>
          <a:custGeom>
            <a:avLst/>
            <a:gdLst/>
            <a:ahLst/>
            <a:cxnLst/>
            <a:rect l="l" t="t" r="r" b="b"/>
            <a:pathLst>
              <a:path w="212255" h="202432">
                <a:moveTo>
                  <a:pt x="106128" y="0"/>
                </a:moveTo>
                <a:cubicBezTo>
                  <a:pt x="107600" y="66"/>
                  <a:pt x="108865" y="635"/>
                  <a:pt x="109922" y="1705"/>
                </a:cubicBezTo>
                <a:cubicBezTo>
                  <a:pt x="110980" y="2776"/>
                  <a:pt x="111799" y="3951"/>
                  <a:pt x="112378" y="5229"/>
                </a:cubicBezTo>
                <a:lnTo>
                  <a:pt x="141078" y="63267"/>
                </a:lnTo>
                <a:lnTo>
                  <a:pt x="205112" y="72579"/>
                </a:lnTo>
                <a:cubicBezTo>
                  <a:pt x="206749" y="72808"/>
                  <a:pt x="208322" y="73371"/>
                  <a:pt x="209832" y="74269"/>
                </a:cubicBezTo>
                <a:cubicBezTo>
                  <a:pt x="211341" y="75167"/>
                  <a:pt x="212149" y="76560"/>
                  <a:pt x="212255" y="78447"/>
                </a:cubicBezTo>
                <a:cubicBezTo>
                  <a:pt x="212221" y="79603"/>
                  <a:pt x="211875" y="80703"/>
                  <a:pt x="211219" y="81747"/>
                </a:cubicBezTo>
                <a:cubicBezTo>
                  <a:pt x="210562" y="82792"/>
                  <a:pt x="209802" y="83732"/>
                  <a:pt x="208939" y="84569"/>
                </a:cubicBezTo>
                <a:lnTo>
                  <a:pt x="162635" y="129725"/>
                </a:lnTo>
                <a:lnTo>
                  <a:pt x="173605" y="193503"/>
                </a:lnTo>
                <a:cubicBezTo>
                  <a:pt x="173666" y="193944"/>
                  <a:pt x="173704" y="194370"/>
                  <a:pt x="173717" y="194779"/>
                </a:cubicBezTo>
                <a:cubicBezTo>
                  <a:pt x="173730" y="195188"/>
                  <a:pt x="173736" y="195613"/>
                  <a:pt x="173733" y="196054"/>
                </a:cubicBezTo>
                <a:cubicBezTo>
                  <a:pt x="173746" y="197771"/>
                  <a:pt x="173337" y="199249"/>
                  <a:pt x="172505" y="200487"/>
                </a:cubicBezTo>
                <a:cubicBezTo>
                  <a:pt x="171673" y="201725"/>
                  <a:pt x="170339" y="202374"/>
                  <a:pt x="168503" y="202432"/>
                </a:cubicBezTo>
                <a:cubicBezTo>
                  <a:pt x="167605" y="202424"/>
                  <a:pt x="166723" y="202281"/>
                  <a:pt x="165856" y="202002"/>
                </a:cubicBezTo>
                <a:cubicBezTo>
                  <a:pt x="164990" y="201723"/>
                  <a:pt x="164171" y="201356"/>
                  <a:pt x="163401" y="200902"/>
                </a:cubicBezTo>
                <a:lnTo>
                  <a:pt x="106128" y="170798"/>
                </a:lnTo>
                <a:lnTo>
                  <a:pt x="48854" y="200902"/>
                </a:lnTo>
                <a:cubicBezTo>
                  <a:pt x="48028" y="201356"/>
                  <a:pt x="47193" y="201723"/>
                  <a:pt x="46351" y="202002"/>
                </a:cubicBezTo>
                <a:cubicBezTo>
                  <a:pt x="45509" y="202281"/>
                  <a:pt x="44642" y="202424"/>
                  <a:pt x="43752" y="202432"/>
                </a:cubicBezTo>
                <a:cubicBezTo>
                  <a:pt x="41910" y="202374"/>
                  <a:pt x="40555" y="201725"/>
                  <a:pt x="39686" y="200487"/>
                </a:cubicBezTo>
                <a:cubicBezTo>
                  <a:pt x="38817" y="199249"/>
                  <a:pt x="38387" y="197771"/>
                  <a:pt x="38395" y="196054"/>
                </a:cubicBezTo>
                <a:cubicBezTo>
                  <a:pt x="38397" y="195613"/>
                  <a:pt x="38424" y="195188"/>
                  <a:pt x="38474" y="194779"/>
                </a:cubicBezTo>
                <a:cubicBezTo>
                  <a:pt x="38525" y="194370"/>
                  <a:pt x="38583" y="193944"/>
                  <a:pt x="38650" y="193503"/>
                </a:cubicBezTo>
                <a:lnTo>
                  <a:pt x="49620" y="129725"/>
                </a:lnTo>
                <a:lnTo>
                  <a:pt x="3189" y="84569"/>
                </a:lnTo>
                <a:cubicBezTo>
                  <a:pt x="2386" y="83732"/>
                  <a:pt x="1664" y="82792"/>
                  <a:pt x="1020" y="81747"/>
                </a:cubicBezTo>
                <a:cubicBezTo>
                  <a:pt x="377" y="80703"/>
                  <a:pt x="37" y="79603"/>
                  <a:pt x="0" y="78447"/>
                </a:cubicBezTo>
                <a:cubicBezTo>
                  <a:pt x="98" y="76560"/>
                  <a:pt x="890" y="75167"/>
                  <a:pt x="2376" y="74269"/>
                </a:cubicBezTo>
                <a:cubicBezTo>
                  <a:pt x="3861" y="73371"/>
                  <a:pt x="5450" y="72808"/>
                  <a:pt x="7143" y="72579"/>
                </a:cubicBezTo>
                <a:lnTo>
                  <a:pt x="71177" y="63267"/>
                </a:lnTo>
                <a:lnTo>
                  <a:pt x="99877" y="5229"/>
                </a:lnTo>
                <a:cubicBezTo>
                  <a:pt x="100457" y="3951"/>
                  <a:pt x="101275" y="2776"/>
                  <a:pt x="102333" y="1705"/>
                </a:cubicBezTo>
                <a:cubicBezTo>
                  <a:pt x="103390" y="635"/>
                  <a:pt x="104655" y="66"/>
                  <a:pt x="106128" y="0"/>
                </a:cubicBezTo>
                <a:close/>
              </a:path>
            </a:pathLst>
          </a:custGeom>
          <a:solidFill>
            <a:srgbClr val="01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CC37A5-CDDB-0CCB-AF31-969634DA43A5}"/>
              </a:ext>
            </a:extLst>
          </p:cNvPr>
          <p:cNvGrpSpPr/>
          <p:nvPr/>
        </p:nvGrpSpPr>
        <p:grpSpPr>
          <a:xfrm>
            <a:off x="6729336" y="2026889"/>
            <a:ext cx="2087431" cy="789678"/>
            <a:chOff x="6729336" y="2026889"/>
            <a:chExt cx="2087431" cy="789678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9E61DB8-44D3-A573-2685-5AB9708D237E}"/>
                </a:ext>
              </a:extLst>
            </p:cNvPr>
            <p:cNvSpPr txBox="1"/>
            <p:nvPr/>
          </p:nvSpPr>
          <p:spPr>
            <a:xfrm>
              <a:off x="6729336" y="2026889"/>
              <a:ext cx="20874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fa-IR" sz="2400" dirty="0">
                  <a:solidFill>
                    <a:srgbClr val="013F63"/>
                  </a:solidFill>
                  <a:latin typeface="Lalezar" panose="00000500000000000000" pitchFamily="2" charset="-78"/>
                  <a:cs typeface="Lalezar" panose="00000500000000000000" pitchFamily="2" charset="-78"/>
                </a:rPr>
                <a:t>رشته های پزشکی</a:t>
              </a:r>
              <a:endParaRPr lang="en-US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CC2ADE6-826E-B669-65F9-1E394DFB8D74}"/>
                </a:ext>
              </a:extLst>
            </p:cNvPr>
            <p:cNvSpPr txBox="1"/>
            <p:nvPr/>
          </p:nvSpPr>
          <p:spPr>
            <a:xfrm>
              <a:off x="6783481" y="2478013"/>
              <a:ext cx="20332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Low" rtl="1"/>
              <a:endParaRPr lang="en-US" sz="1600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endParaRPr>
            </a:p>
          </p:txBody>
        </p:sp>
      </p:grpSp>
      <p:sp>
        <p:nvSpPr>
          <p:cNvPr id="37" name="Freeform: Shape 5">
            <a:extLst>
              <a:ext uri="{FF2B5EF4-FFF2-40B4-BE49-F238E27FC236}">
                <a16:creationId xmlns:a16="http://schemas.microsoft.com/office/drawing/2014/main" id="{69D22C05-508B-9FFF-BA7C-1FF42A0C7045}"/>
              </a:ext>
            </a:extLst>
          </p:cNvPr>
          <p:cNvSpPr/>
          <p:nvPr/>
        </p:nvSpPr>
        <p:spPr>
          <a:xfrm>
            <a:off x="8920456" y="4626449"/>
            <a:ext cx="274940" cy="262217"/>
          </a:xfrm>
          <a:custGeom>
            <a:avLst/>
            <a:gdLst/>
            <a:ahLst/>
            <a:cxnLst/>
            <a:rect l="l" t="t" r="r" b="b"/>
            <a:pathLst>
              <a:path w="212255" h="202432">
                <a:moveTo>
                  <a:pt x="106128" y="0"/>
                </a:moveTo>
                <a:cubicBezTo>
                  <a:pt x="107600" y="66"/>
                  <a:pt x="108865" y="635"/>
                  <a:pt x="109922" y="1705"/>
                </a:cubicBezTo>
                <a:cubicBezTo>
                  <a:pt x="110980" y="2776"/>
                  <a:pt x="111799" y="3951"/>
                  <a:pt x="112378" y="5229"/>
                </a:cubicBezTo>
                <a:lnTo>
                  <a:pt x="141078" y="63267"/>
                </a:lnTo>
                <a:lnTo>
                  <a:pt x="205112" y="72579"/>
                </a:lnTo>
                <a:cubicBezTo>
                  <a:pt x="206749" y="72808"/>
                  <a:pt x="208322" y="73371"/>
                  <a:pt x="209832" y="74269"/>
                </a:cubicBezTo>
                <a:cubicBezTo>
                  <a:pt x="211341" y="75167"/>
                  <a:pt x="212149" y="76560"/>
                  <a:pt x="212255" y="78447"/>
                </a:cubicBezTo>
                <a:cubicBezTo>
                  <a:pt x="212221" y="79603"/>
                  <a:pt x="211875" y="80703"/>
                  <a:pt x="211219" y="81747"/>
                </a:cubicBezTo>
                <a:cubicBezTo>
                  <a:pt x="210562" y="82792"/>
                  <a:pt x="209802" y="83732"/>
                  <a:pt x="208939" y="84569"/>
                </a:cubicBezTo>
                <a:lnTo>
                  <a:pt x="162635" y="129725"/>
                </a:lnTo>
                <a:lnTo>
                  <a:pt x="173605" y="193503"/>
                </a:lnTo>
                <a:cubicBezTo>
                  <a:pt x="173666" y="193944"/>
                  <a:pt x="173704" y="194370"/>
                  <a:pt x="173717" y="194779"/>
                </a:cubicBezTo>
                <a:cubicBezTo>
                  <a:pt x="173730" y="195188"/>
                  <a:pt x="173736" y="195613"/>
                  <a:pt x="173733" y="196054"/>
                </a:cubicBezTo>
                <a:cubicBezTo>
                  <a:pt x="173746" y="197771"/>
                  <a:pt x="173337" y="199249"/>
                  <a:pt x="172505" y="200487"/>
                </a:cubicBezTo>
                <a:cubicBezTo>
                  <a:pt x="171673" y="201725"/>
                  <a:pt x="170339" y="202374"/>
                  <a:pt x="168503" y="202432"/>
                </a:cubicBezTo>
                <a:cubicBezTo>
                  <a:pt x="167605" y="202424"/>
                  <a:pt x="166723" y="202281"/>
                  <a:pt x="165856" y="202002"/>
                </a:cubicBezTo>
                <a:cubicBezTo>
                  <a:pt x="164990" y="201723"/>
                  <a:pt x="164171" y="201356"/>
                  <a:pt x="163401" y="200902"/>
                </a:cubicBezTo>
                <a:lnTo>
                  <a:pt x="106128" y="170798"/>
                </a:lnTo>
                <a:lnTo>
                  <a:pt x="48854" y="200902"/>
                </a:lnTo>
                <a:cubicBezTo>
                  <a:pt x="48028" y="201356"/>
                  <a:pt x="47193" y="201723"/>
                  <a:pt x="46351" y="202002"/>
                </a:cubicBezTo>
                <a:cubicBezTo>
                  <a:pt x="45509" y="202281"/>
                  <a:pt x="44642" y="202424"/>
                  <a:pt x="43752" y="202432"/>
                </a:cubicBezTo>
                <a:cubicBezTo>
                  <a:pt x="41910" y="202374"/>
                  <a:pt x="40555" y="201725"/>
                  <a:pt x="39686" y="200487"/>
                </a:cubicBezTo>
                <a:cubicBezTo>
                  <a:pt x="38817" y="199249"/>
                  <a:pt x="38387" y="197771"/>
                  <a:pt x="38395" y="196054"/>
                </a:cubicBezTo>
                <a:cubicBezTo>
                  <a:pt x="38397" y="195613"/>
                  <a:pt x="38424" y="195188"/>
                  <a:pt x="38474" y="194779"/>
                </a:cubicBezTo>
                <a:cubicBezTo>
                  <a:pt x="38525" y="194370"/>
                  <a:pt x="38583" y="193944"/>
                  <a:pt x="38650" y="193503"/>
                </a:cubicBezTo>
                <a:lnTo>
                  <a:pt x="49620" y="129725"/>
                </a:lnTo>
                <a:lnTo>
                  <a:pt x="3189" y="84569"/>
                </a:lnTo>
                <a:cubicBezTo>
                  <a:pt x="2386" y="83732"/>
                  <a:pt x="1664" y="82792"/>
                  <a:pt x="1020" y="81747"/>
                </a:cubicBezTo>
                <a:cubicBezTo>
                  <a:pt x="377" y="80703"/>
                  <a:pt x="37" y="79603"/>
                  <a:pt x="0" y="78447"/>
                </a:cubicBezTo>
                <a:cubicBezTo>
                  <a:pt x="98" y="76560"/>
                  <a:pt x="890" y="75167"/>
                  <a:pt x="2376" y="74269"/>
                </a:cubicBezTo>
                <a:cubicBezTo>
                  <a:pt x="3861" y="73371"/>
                  <a:pt x="5450" y="72808"/>
                  <a:pt x="7143" y="72579"/>
                </a:cubicBezTo>
                <a:lnTo>
                  <a:pt x="71177" y="63267"/>
                </a:lnTo>
                <a:lnTo>
                  <a:pt x="99877" y="5229"/>
                </a:lnTo>
                <a:cubicBezTo>
                  <a:pt x="100457" y="3951"/>
                  <a:pt x="101275" y="2776"/>
                  <a:pt x="102333" y="1705"/>
                </a:cubicBezTo>
                <a:cubicBezTo>
                  <a:pt x="103390" y="635"/>
                  <a:pt x="104655" y="66"/>
                  <a:pt x="106128" y="0"/>
                </a:cubicBezTo>
                <a:close/>
              </a:path>
            </a:pathLst>
          </a:custGeom>
          <a:solidFill>
            <a:srgbClr val="FE5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AD3C46-20B1-857F-7912-AAB74A379614}"/>
              </a:ext>
            </a:extLst>
          </p:cNvPr>
          <p:cNvGrpSpPr/>
          <p:nvPr/>
        </p:nvGrpSpPr>
        <p:grpSpPr>
          <a:xfrm>
            <a:off x="6783481" y="4568796"/>
            <a:ext cx="2033286" cy="789678"/>
            <a:chOff x="6783481" y="4568796"/>
            <a:chExt cx="2033286" cy="789678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E477856-5464-C129-352A-D343CBBE6D29}"/>
                </a:ext>
              </a:extLst>
            </p:cNvPr>
            <p:cNvSpPr txBox="1"/>
            <p:nvPr/>
          </p:nvSpPr>
          <p:spPr>
            <a:xfrm>
              <a:off x="7224663" y="4568796"/>
              <a:ext cx="15921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fa-IR" sz="2400" dirty="0">
                  <a:solidFill>
                    <a:srgbClr val="013F63"/>
                  </a:solidFill>
                  <a:latin typeface="Lalezar" panose="00000500000000000000" pitchFamily="2" charset="-78"/>
                  <a:cs typeface="Lalezar" panose="00000500000000000000" pitchFamily="2" charset="-78"/>
                </a:rPr>
                <a:t>علوم سیاسی</a:t>
              </a:r>
              <a:endParaRPr lang="en-US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AB4CEC9-BCEB-FEFC-1CAA-BA39D55E6A87}"/>
                </a:ext>
              </a:extLst>
            </p:cNvPr>
            <p:cNvSpPr txBox="1"/>
            <p:nvPr/>
          </p:nvSpPr>
          <p:spPr>
            <a:xfrm>
              <a:off x="6783481" y="5019920"/>
              <a:ext cx="20332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Low" rtl="1"/>
              <a:endParaRPr lang="en-US" sz="1600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endParaRPr>
            </a:p>
          </p:txBody>
        </p:sp>
      </p:grpSp>
      <p:sp>
        <p:nvSpPr>
          <p:cNvPr id="40" name="Freeform: Shape 5">
            <a:extLst>
              <a:ext uri="{FF2B5EF4-FFF2-40B4-BE49-F238E27FC236}">
                <a16:creationId xmlns:a16="http://schemas.microsoft.com/office/drawing/2014/main" id="{27EC53C0-B049-0D87-F36C-CB174D49BA9B}"/>
              </a:ext>
            </a:extLst>
          </p:cNvPr>
          <p:cNvSpPr/>
          <p:nvPr/>
        </p:nvSpPr>
        <p:spPr>
          <a:xfrm>
            <a:off x="2721580" y="2084542"/>
            <a:ext cx="274940" cy="262217"/>
          </a:xfrm>
          <a:custGeom>
            <a:avLst/>
            <a:gdLst/>
            <a:ahLst/>
            <a:cxnLst/>
            <a:rect l="l" t="t" r="r" b="b"/>
            <a:pathLst>
              <a:path w="212255" h="202432">
                <a:moveTo>
                  <a:pt x="106128" y="0"/>
                </a:moveTo>
                <a:cubicBezTo>
                  <a:pt x="107600" y="66"/>
                  <a:pt x="108865" y="635"/>
                  <a:pt x="109922" y="1705"/>
                </a:cubicBezTo>
                <a:cubicBezTo>
                  <a:pt x="110980" y="2776"/>
                  <a:pt x="111799" y="3951"/>
                  <a:pt x="112378" y="5229"/>
                </a:cubicBezTo>
                <a:lnTo>
                  <a:pt x="141078" y="63267"/>
                </a:lnTo>
                <a:lnTo>
                  <a:pt x="205112" y="72579"/>
                </a:lnTo>
                <a:cubicBezTo>
                  <a:pt x="206749" y="72808"/>
                  <a:pt x="208322" y="73371"/>
                  <a:pt x="209832" y="74269"/>
                </a:cubicBezTo>
                <a:cubicBezTo>
                  <a:pt x="211341" y="75167"/>
                  <a:pt x="212149" y="76560"/>
                  <a:pt x="212255" y="78447"/>
                </a:cubicBezTo>
                <a:cubicBezTo>
                  <a:pt x="212221" y="79603"/>
                  <a:pt x="211875" y="80703"/>
                  <a:pt x="211219" y="81747"/>
                </a:cubicBezTo>
                <a:cubicBezTo>
                  <a:pt x="210562" y="82792"/>
                  <a:pt x="209802" y="83732"/>
                  <a:pt x="208939" y="84569"/>
                </a:cubicBezTo>
                <a:lnTo>
                  <a:pt x="162635" y="129725"/>
                </a:lnTo>
                <a:lnTo>
                  <a:pt x="173605" y="193503"/>
                </a:lnTo>
                <a:cubicBezTo>
                  <a:pt x="173666" y="193944"/>
                  <a:pt x="173704" y="194370"/>
                  <a:pt x="173717" y="194779"/>
                </a:cubicBezTo>
                <a:cubicBezTo>
                  <a:pt x="173730" y="195188"/>
                  <a:pt x="173736" y="195613"/>
                  <a:pt x="173733" y="196054"/>
                </a:cubicBezTo>
                <a:cubicBezTo>
                  <a:pt x="173746" y="197771"/>
                  <a:pt x="173337" y="199249"/>
                  <a:pt x="172505" y="200487"/>
                </a:cubicBezTo>
                <a:cubicBezTo>
                  <a:pt x="171673" y="201725"/>
                  <a:pt x="170339" y="202374"/>
                  <a:pt x="168503" y="202432"/>
                </a:cubicBezTo>
                <a:cubicBezTo>
                  <a:pt x="167605" y="202424"/>
                  <a:pt x="166723" y="202281"/>
                  <a:pt x="165856" y="202002"/>
                </a:cubicBezTo>
                <a:cubicBezTo>
                  <a:pt x="164990" y="201723"/>
                  <a:pt x="164171" y="201356"/>
                  <a:pt x="163401" y="200902"/>
                </a:cubicBezTo>
                <a:lnTo>
                  <a:pt x="106128" y="170798"/>
                </a:lnTo>
                <a:lnTo>
                  <a:pt x="48854" y="200902"/>
                </a:lnTo>
                <a:cubicBezTo>
                  <a:pt x="48028" y="201356"/>
                  <a:pt x="47193" y="201723"/>
                  <a:pt x="46351" y="202002"/>
                </a:cubicBezTo>
                <a:cubicBezTo>
                  <a:pt x="45509" y="202281"/>
                  <a:pt x="44642" y="202424"/>
                  <a:pt x="43752" y="202432"/>
                </a:cubicBezTo>
                <a:cubicBezTo>
                  <a:pt x="41910" y="202374"/>
                  <a:pt x="40555" y="201725"/>
                  <a:pt x="39686" y="200487"/>
                </a:cubicBezTo>
                <a:cubicBezTo>
                  <a:pt x="38817" y="199249"/>
                  <a:pt x="38387" y="197771"/>
                  <a:pt x="38395" y="196054"/>
                </a:cubicBezTo>
                <a:cubicBezTo>
                  <a:pt x="38397" y="195613"/>
                  <a:pt x="38424" y="195188"/>
                  <a:pt x="38474" y="194779"/>
                </a:cubicBezTo>
                <a:cubicBezTo>
                  <a:pt x="38525" y="194370"/>
                  <a:pt x="38583" y="193944"/>
                  <a:pt x="38650" y="193503"/>
                </a:cubicBezTo>
                <a:lnTo>
                  <a:pt x="49620" y="129725"/>
                </a:lnTo>
                <a:lnTo>
                  <a:pt x="3189" y="84569"/>
                </a:lnTo>
                <a:cubicBezTo>
                  <a:pt x="2386" y="83732"/>
                  <a:pt x="1664" y="82792"/>
                  <a:pt x="1020" y="81747"/>
                </a:cubicBezTo>
                <a:cubicBezTo>
                  <a:pt x="377" y="80703"/>
                  <a:pt x="37" y="79603"/>
                  <a:pt x="0" y="78447"/>
                </a:cubicBezTo>
                <a:cubicBezTo>
                  <a:pt x="98" y="76560"/>
                  <a:pt x="890" y="75167"/>
                  <a:pt x="2376" y="74269"/>
                </a:cubicBezTo>
                <a:cubicBezTo>
                  <a:pt x="3861" y="73371"/>
                  <a:pt x="5450" y="72808"/>
                  <a:pt x="7143" y="72579"/>
                </a:cubicBezTo>
                <a:lnTo>
                  <a:pt x="71177" y="63267"/>
                </a:lnTo>
                <a:lnTo>
                  <a:pt x="99877" y="5229"/>
                </a:lnTo>
                <a:cubicBezTo>
                  <a:pt x="100457" y="3951"/>
                  <a:pt x="101275" y="2776"/>
                  <a:pt x="102333" y="1705"/>
                </a:cubicBezTo>
                <a:cubicBezTo>
                  <a:pt x="103390" y="635"/>
                  <a:pt x="104655" y="66"/>
                  <a:pt x="106128" y="0"/>
                </a:cubicBezTo>
                <a:close/>
              </a:path>
            </a:pathLst>
          </a:custGeom>
          <a:solidFill>
            <a:srgbClr val="FE5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BA07DAC-1BC1-F57B-DFAA-762FE3330BB4}"/>
              </a:ext>
            </a:extLst>
          </p:cNvPr>
          <p:cNvGrpSpPr/>
          <p:nvPr/>
        </p:nvGrpSpPr>
        <p:grpSpPr>
          <a:xfrm>
            <a:off x="584605" y="2026889"/>
            <a:ext cx="2033286" cy="789678"/>
            <a:chOff x="584605" y="2026889"/>
            <a:chExt cx="2033286" cy="789678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9DC450F-E253-BDED-6A64-3BDAEADAACC9}"/>
                </a:ext>
              </a:extLst>
            </p:cNvPr>
            <p:cNvSpPr txBox="1"/>
            <p:nvPr/>
          </p:nvSpPr>
          <p:spPr>
            <a:xfrm>
              <a:off x="1582030" y="2026889"/>
              <a:ext cx="10358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fa-IR" sz="2400" dirty="0">
                  <a:solidFill>
                    <a:srgbClr val="013F63"/>
                  </a:solidFill>
                  <a:latin typeface="Lalezar" panose="00000500000000000000" pitchFamily="2" charset="-78"/>
                  <a:cs typeface="Lalezar" panose="00000500000000000000" pitchFamily="2" charset="-78"/>
                </a:rPr>
                <a:t>بازاریابی</a:t>
              </a:r>
              <a:endParaRPr lang="en-US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DF4BD20-E62F-B9E6-8E0E-61459138280F}"/>
                </a:ext>
              </a:extLst>
            </p:cNvPr>
            <p:cNvSpPr txBox="1"/>
            <p:nvPr/>
          </p:nvSpPr>
          <p:spPr>
            <a:xfrm>
              <a:off x="584605" y="2478013"/>
              <a:ext cx="20332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Low" rtl="1"/>
              <a:endParaRPr lang="en-US" sz="1600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endParaRPr>
            </a:p>
          </p:txBody>
        </p:sp>
      </p:grpSp>
      <p:sp>
        <p:nvSpPr>
          <p:cNvPr id="44" name="Freeform: Shape 5">
            <a:extLst>
              <a:ext uri="{FF2B5EF4-FFF2-40B4-BE49-F238E27FC236}">
                <a16:creationId xmlns:a16="http://schemas.microsoft.com/office/drawing/2014/main" id="{CC99271E-4FB8-D5A3-41F2-7E290223AC39}"/>
              </a:ext>
            </a:extLst>
          </p:cNvPr>
          <p:cNvSpPr/>
          <p:nvPr/>
        </p:nvSpPr>
        <p:spPr>
          <a:xfrm>
            <a:off x="2721580" y="4626449"/>
            <a:ext cx="274940" cy="262217"/>
          </a:xfrm>
          <a:custGeom>
            <a:avLst/>
            <a:gdLst/>
            <a:ahLst/>
            <a:cxnLst/>
            <a:rect l="l" t="t" r="r" b="b"/>
            <a:pathLst>
              <a:path w="212255" h="202432">
                <a:moveTo>
                  <a:pt x="106128" y="0"/>
                </a:moveTo>
                <a:cubicBezTo>
                  <a:pt x="107600" y="66"/>
                  <a:pt x="108865" y="635"/>
                  <a:pt x="109922" y="1705"/>
                </a:cubicBezTo>
                <a:cubicBezTo>
                  <a:pt x="110980" y="2776"/>
                  <a:pt x="111799" y="3951"/>
                  <a:pt x="112378" y="5229"/>
                </a:cubicBezTo>
                <a:lnTo>
                  <a:pt x="141078" y="63267"/>
                </a:lnTo>
                <a:lnTo>
                  <a:pt x="205112" y="72579"/>
                </a:lnTo>
                <a:cubicBezTo>
                  <a:pt x="206749" y="72808"/>
                  <a:pt x="208322" y="73371"/>
                  <a:pt x="209832" y="74269"/>
                </a:cubicBezTo>
                <a:cubicBezTo>
                  <a:pt x="211341" y="75167"/>
                  <a:pt x="212149" y="76560"/>
                  <a:pt x="212255" y="78447"/>
                </a:cubicBezTo>
                <a:cubicBezTo>
                  <a:pt x="212221" y="79603"/>
                  <a:pt x="211875" y="80703"/>
                  <a:pt x="211219" y="81747"/>
                </a:cubicBezTo>
                <a:cubicBezTo>
                  <a:pt x="210562" y="82792"/>
                  <a:pt x="209802" y="83732"/>
                  <a:pt x="208939" y="84569"/>
                </a:cubicBezTo>
                <a:lnTo>
                  <a:pt x="162635" y="129725"/>
                </a:lnTo>
                <a:lnTo>
                  <a:pt x="173605" y="193503"/>
                </a:lnTo>
                <a:cubicBezTo>
                  <a:pt x="173666" y="193944"/>
                  <a:pt x="173704" y="194370"/>
                  <a:pt x="173717" y="194779"/>
                </a:cubicBezTo>
                <a:cubicBezTo>
                  <a:pt x="173730" y="195188"/>
                  <a:pt x="173736" y="195613"/>
                  <a:pt x="173733" y="196054"/>
                </a:cubicBezTo>
                <a:cubicBezTo>
                  <a:pt x="173746" y="197771"/>
                  <a:pt x="173337" y="199249"/>
                  <a:pt x="172505" y="200487"/>
                </a:cubicBezTo>
                <a:cubicBezTo>
                  <a:pt x="171673" y="201725"/>
                  <a:pt x="170339" y="202374"/>
                  <a:pt x="168503" y="202432"/>
                </a:cubicBezTo>
                <a:cubicBezTo>
                  <a:pt x="167605" y="202424"/>
                  <a:pt x="166723" y="202281"/>
                  <a:pt x="165856" y="202002"/>
                </a:cubicBezTo>
                <a:cubicBezTo>
                  <a:pt x="164990" y="201723"/>
                  <a:pt x="164171" y="201356"/>
                  <a:pt x="163401" y="200902"/>
                </a:cubicBezTo>
                <a:lnTo>
                  <a:pt x="106128" y="170798"/>
                </a:lnTo>
                <a:lnTo>
                  <a:pt x="48854" y="200902"/>
                </a:lnTo>
                <a:cubicBezTo>
                  <a:pt x="48028" y="201356"/>
                  <a:pt x="47193" y="201723"/>
                  <a:pt x="46351" y="202002"/>
                </a:cubicBezTo>
                <a:cubicBezTo>
                  <a:pt x="45509" y="202281"/>
                  <a:pt x="44642" y="202424"/>
                  <a:pt x="43752" y="202432"/>
                </a:cubicBezTo>
                <a:cubicBezTo>
                  <a:pt x="41910" y="202374"/>
                  <a:pt x="40555" y="201725"/>
                  <a:pt x="39686" y="200487"/>
                </a:cubicBezTo>
                <a:cubicBezTo>
                  <a:pt x="38817" y="199249"/>
                  <a:pt x="38387" y="197771"/>
                  <a:pt x="38395" y="196054"/>
                </a:cubicBezTo>
                <a:cubicBezTo>
                  <a:pt x="38397" y="195613"/>
                  <a:pt x="38424" y="195188"/>
                  <a:pt x="38474" y="194779"/>
                </a:cubicBezTo>
                <a:cubicBezTo>
                  <a:pt x="38525" y="194370"/>
                  <a:pt x="38583" y="193944"/>
                  <a:pt x="38650" y="193503"/>
                </a:cubicBezTo>
                <a:lnTo>
                  <a:pt x="49620" y="129725"/>
                </a:lnTo>
                <a:lnTo>
                  <a:pt x="3189" y="84569"/>
                </a:lnTo>
                <a:cubicBezTo>
                  <a:pt x="2386" y="83732"/>
                  <a:pt x="1664" y="82792"/>
                  <a:pt x="1020" y="81747"/>
                </a:cubicBezTo>
                <a:cubicBezTo>
                  <a:pt x="377" y="80703"/>
                  <a:pt x="37" y="79603"/>
                  <a:pt x="0" y="78447"/>
                </a:cubicBezTo>
                <a:cubicBezTo>
                  <a:pt x="98" y="76560"/>
                  <a:pt x="890" y="75167"/>
                  <a:pt x="2376" y="74269"/>
                </a:cubicBezTo>
                <a:cubicBezTo>
                  <a:pt x="3861" y="73371"/>
                  <a:pt x="5450" y="72808"/>
                  <a:pt x="7143" y="72579"/>
                </a:cubicBezTo>
                <a:lnTo>
                  <a:pt x="71177" y="63267"/>
                </a:lnTo>
                <a:lnTo>
                  <a:pt x="99877" y="5229"/>
                </a:lnTo>
                <a:cubicBezTo>
                  <a:pt x="100457" y="3951"/>
                  <a:pt x="101275" y="2776"/>
                  <a:pt x="102333" y="1705"/>
                </a:cubicBezTo>
                <a:cubicBezTo>
                  <a:pt x="103390" y="635"/>
                  <a:pt x="104655" y="66"/>
                  <a:pt x="106128" y="0"/>
                </a:cubicBezTo>
                <a:close/>
              </a:path>
            </a:pathLst>
          </a:custGeom>
          <a:solidFill>
            <a:srgbClr val="01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r-TR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A6483E2-D187-3C7B-2BDE-D27DE2874259}"/>
              </a:ext>
            </a:extLst>
          </p:cNvPr>
          <p:cNvGrpSpPr/>
          <p:nvPr/>
        </p:nvGrpSpPr>
        <p:grpSpPr>
          <a:xfrm>
            <a:off x="584605" y="4568796"/>
            <a:ext cx="2033286" cy="789678"/>
            <a:chOff x="584605" y="4568796"/>
            <a:chExt cx="2033286" cy="78967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3FE66C2-8B4C-877B-E589-0D26EF9650E2}"/>
                </a:ext>
              </a:extLst>
            </p:cNvPr>
            <p:cNvSpPr txBox="1"/>
            <p:nvPr/>
          </p:nvSpPr>
          <p:spPr>
            <a:xfrm>
              <a:off x="924800" y="4568796"/>
              <a:ext cx="16930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fa-IR" sz="2400" dirty="0">
                  <a:solidFill>
                    <a:srgbClr val="013F63"/>
                  </a:solidFill>
                  <a:latin typeface="Lalezar" panose="00000500000000000000" pitchFamily="2" charset="-78"/>
                  <a:cs typeface="Lalezar" panose="00000500000000000000" pitchFamily="2" charset="-78"/>
                </a:rPr>
                <a:t>علوم اجتماعی</a:t>
              </a:r>
              <a:endParaRPr lang="en-US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9CE6559-38F3-93B7-CB0D-8CE981A3DF6A}"/>
                </a:ext>
              </a:extLst>
            </p:cNvPr>
            <p:cNvSpPr txBox="1"/>
            <p:nvPr/>
          </p:nvSpPr>
          <p:spPr>
            <a:xfrm>
              <a:off x="584605" y="5019920"/>
              <a:ext cx="20332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Low" rtl="1"/>
              <a:endParaRPr lang="en-US" sz="1600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EB0D5272-C44B-8D98-F4C4-5C4FD890C0E2}"/>
              </a:ext>
            </a:extLst>
          </p:cNvPr>
          <p:cNvSpPr txBox="1"/>
          <p:nvPr/>
        </p:nvSpPr>
        <p:spPr>
          <a:xfrm>
            <a:off x="777296" y="23643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>
                <a:ln w="12700">
                  <a:solidFill>
                    <a:srgbClr val="013F63"/>
                  </a:solidFill>
                </a:ln>
                <a:noFill/>
                <a:latin typeface="Lalezar" panose="00000500000000000000" pitchFamily="2" charset="-78"/>
                <a:cs typeface="Lalezar" panose="00000500000000000000" pitchFamily="2" charset="-78"/>
              </a:rPr>
              <a:t>هوش مصنوعی</a:t>
            </a:r>
            <a:endParaRPr lang="en-US" sz="2400" dirty="0">
              <a:ln w="12700">
                <a:solidFill>
                  <a:srgbClr val="013F63"/>
                </a:solidFill>
              </a:ln>
              <a:noFill/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2" name="TextBox 1">
            <a:hlinkClick r:id="rId3" action="ppaction://hlinksldjump"/>
            <a:extLst>
              <a:ext uri="{FF2B5EF4-FFF2-40B4-BE49-F238E27FC236}">
                <a16:creationId xmlns:a16="http://schemas.microsoft.com/office/drawing/2014/main" id="{973488C4-75DB-7265-BBB2-85174D32CEBB}"/>
              </a:ext>
            </a:extLst>
          </p:cNvPr>
          <p:cNvSpPr txBox="1"/>
          <p:nvPr/>
        </p:nvSpPr>
        <p:spPr>
          <a:xfrm>
            <a:off x="10540205" y="1439494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مقدمه</a:t>
            </a:r>
            <a:endParaRPr lang="en-US" sz="24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3" name="TextBox 2">
            <a:hlinkClick r:id="rId4" action="ppaction://hlinksldjump"/>
            <a:extLst>
              <a:ext uri="{FF2B5EF4-FFF2-40B4-BE49-F238E27FC236}">
                <a16:creationId xmlns:a16="http://schemas.microsoft.com/office/drawing/2014/main" id="{298E6BF0-6D19-75E8-03C7-4DA7F0415133}"/>
              </a:ext>
            </a:extLst>
          </p:cNvPr>
          <p:cNvSpPr txBox="1"/>
          <p:nvPr/>
        </p:nvSpPr>
        <p:spPr>
          <a:xfrm>
            <a:off x="9986367" y="2478013"/>
            <a:ext cx="1999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مروری بر تحقیقات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2" name="TextBox 11">
            <a:hlinkClick r:id="rId5" action="ppaction://hlinksldjump"/>
            <a:extLst>
              <a:ext uri="{FF2B5EF4-FFF2-40B4-BE49-F238E27FC236}">
                <a16:creationId xmlns:a16="http://schemas.microsoft.com/office/drawing/2014/main" id="{2A6C2BA7-524E-E55B-11C8-83A4AD083E3D}"/>
              </a:ext>
            </a:extLst>
          </p:cNvPr>
          <p:cNvSpPr txBox="1"/>
          <p:nvPr/>
        </p:nvSpPr>
        <p:spPr>
          <a:xfrm>
            <a:off x="10612340" y="3611852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نتایج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5" name="TextBox 14">
            <a:hlinkClick r:id="rId6" action="ppaction://hlinksldjump"/>
            <a:extLst>
              <a:ext uri="{FF2B5EF4-FFF2-40B4-BE49-F238E27FC236}">
                <a16:creationId xmlns:a16="http://schemas.microsoft.com/office/drawing/2014/main" id="{4E7789D1-B7EF-9F5E-F214-75E55B71CB23}"/>
              </a:ext>
            </a:extLst>
          </p:cNvPr>
          <p:cNvSpPr txBox="1"/>
          <p:nvPr/>
        </p:nvSpPr>
        <p:spPr>
          <a:xfrm>
            <a:off x="10265732" y="4608312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منابع و مآخذ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FBF4AA9-0FAF-1940-AF6C-6FEF9E3F8DA2}"/>
              </a:ext>
            </a:extLst>
          </p:cNvPr>
          <p:cNvCxnSpPr>
            <a:cxnSpLocks/>
          </p:cNvCxnSpPr>
          <p:nvPr/>
        </p:nvCxnSpPr>
        <p:spPr>
          <a:xfrm>
            <a:off x="10176000" y="218958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6959BF1-835D-B315-5BC4-637BB878D22F}"/>
              </a:ext>
            </a:extLst>
          </p:cNvPr>
          <p:cNvCxnSpPr>
            <a:cxnSpLocks/>
          </p:cNvCxnSpPr>
          <p:nvPr/>
        </p:nvCxnSpPr>
        <p:spPr>
          <a:xfrm>
            <a:off x="10176000" y="322810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FCF0ACE-DC15-0FA8-C3AB-F020360596EA}"/>
              </a:ext>
            </a:extLst>
          </p:cNvPr>
          <p:cNvCxnSpPr>
            <a:cxnSpLocks/>
          </p:cNvCxnSpPr>
          <p:nvPr/>
        </p:nvCxnSpPr>
        <p:spPr>
          <a:xfrm>
            <a:off x="10176000" y="426662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1AB918D-B06A-1C18-5EDF-C4CCF5B8FDCE}"/>
              </a:ext>
            </a:extLst>
          </p:cNvPr>
          <p:cNvCxnSpPr>
            <a:cxnSpLocks/>
          </p:cNvCxnSpPr>
          <p:nvPr/>
        </p:nvCxnSpPr>
        <p:spPr>
          <a:xfrm>
            <a:off x="10176000" y="530514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151">
            <a:hlinkClick r:id="rId7" action="ppaction://hlinksldjump"/>
            <a:extLst>
              <a:ext uri="{FF2B5EF4-FFF2-40B4-BE49-F238E27FC236}">
                <a16:creationId xmlns:a16="http://schemas.microsoft.com/office/drawing/2014/main" id="{DB957058-1413-3B5D-B8EF-5CCD28842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7265" y="6398856"/>
            <a:ext cx="344487" cy="215384"/>
          </a:xfrm>
          <a:custGeom>
            <a:avLst/>
            <a:gdLst>
              <a:gd name="T0" fmla="*/ 55847 w 497"/>
              <a:gd name="T1" fmla="*/ 98187 h 293"/>
              <a:gd name="T2" fmla="*/ 55847 w 497"/>
              <a:gd name="T3" fmla="*/ 98187 h 293"/>
              <a:gd name="T4" fmla="*/ 55847 w 497"/>
              <a:gd name="T5" fmla="*/ 43095 h 293"/>
              <a:gd name="T6" fmla="*/ 79717 w 497"/>
              <a:gd name="T7" fmla="*/ 43095 h 293"/>
              <a:gd name="T8" fmla="*/ 39633 w 497"/>
              <a:gd name="T9" fmla="*/ 0 h 293"/>
              <a:gd name="T10" fmla="*/ 0 w 497"/>
              <a:gd name="T11" fmla="*/ 43095 h 293"/>
              <a:gd name="T12" fmla="*/ 23870 w 497"/>
              <a:gd name="T13" fmla="*/ 43095 h 293"/>
              <a:gd name="T14" fmla="*/ 23870 w 497"/>
              <a:gd name="T15" fmla="*/ 110182 h 293"/>
              <a:gd name="T16" fmla="*/ 43686 w 497"/>
              <a:gd name="T17" fmla="*/ 129731 h 293"/>
              <a:gd name="T18" fmla="*/ 143670 w 497"/>
              <a:gd name="T19" fmla="*/ 129731 h 293"/>
              <a:gd name="T20" fmla="*/ 115296 w 497"/>
              <a:gd name="T21" fmla="*/ 98187 h 293"/>
              <a:gd name="T22" fmla="*/ 55847 w 497"/>
              <a:gd name="T23" fmla="*/ 98187 h 293"/>
              <a:gd name="T24" fmla="*/ 199517 w 497"/>
              <a:gd name="T25" fmla="*/ 86635 h 293"/>
              <a:gd name="T26" fmla="*/ 199517 w 497"/>
              <a:gd name="T27" fmla="*/ 86635 h 293"/>
              <a:gd name="T28" fmla="*/ 199517 w 497"/>
              <a:gd name="T29" fmla="*/ 19548 h 293"/>
              <a:gd name="T30" fmla="*/ 179700 w 497"/>
              <a:gd name="T31" fmla="*/ 0 h 293"/>
              <a:gd name="T32" fmla="*/ 79717 w 497"/>
              <a:gd name="T33" fmla="*/ 0 h 293"/>
              <a:gd name="T34" fmla="*/ 107640 w 497"/>
              <a:gd name="T35" fmla="*/ 27101 h 293"/>
              <a:gd name="T36" fmla="*/ 167540 w 497"/>
              <a:gd name="T37" fmla="*/ 27101 h 293"/>
              <a:gd name="T38" fmla="*/ 167540 w 497"/>
              <a:gd name="T39" fmla="*/ 86635 h 293"/>
              <a:gd name="T40" fmla="*/ 143670 w 497"/>
              <a:gd name="T41" fmla="*/ 86635 h 293"/>
              <a:gd name="T42" fmla="*/ 183303 w 497"/>
              <a:gd name="T43" fmla="*/ 129731 h 293"/>
              <a:gd name="T44" fmla="*/ 223387 w 497"/>
              <a:gd name="T45" fmla="*/ 86635 h 293"/>
              <a:gd name="T46" fmla="*/ 199517 w 497"/>
              <a:gd name="T47" fmla="*/ 86635 h 29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97" h="293">
                <a:moveTo>
                  <a:pt x="124" y="221"/>
                </a:moveTo>
                <a:lnTo>
                  <a:pt x="124" y="221"/>
                </a:lnTo>
                <a:cubicBezTo>
                  <a:pt x="124" y="97"/>
                  <a:pt x="124" y="97"/>
                  <a:pt x="124" y="97"/>
                </a:cubicBezTo>
                <a:cubicBezTo>
                  <a:pt x="177" y="97"/>
                  <a:pt x="177" y="97"/>
                  <a:pt x="177" y="97"/>
                </a:cubicBezTo>
                <a:cubicBezTo>
                  <a:pt x="88" y="0"/>
                  <a:pt x="88" y="0"/>
                  <a:pt x="88" y="0"/>
                </a:cubicBezTo>
                <a:cubicBezTo>
                  <a:pt x="0" y="97"/>
                  <a:pt x="0" y="97"/>
                  <a:pt x="0" y="97"/>
                </a:cubicBezTo>
                <a:cubicBezTo>
                  <a:pt x="53" y="97"/>
                  <a:pt x="53" y="97"/>
                  <a:pt x="53" y="97"/>
                </a:cubicBezTo>
                <a:cubicBezTo>
                  <a:pt x="53" y="248"/>
                  <a:pt x="53" y="248"/>
                  <a:pt x="53" y="248"/>
                </a:cubicBezTo>
                <a:cubicBezTo>
                  <a:pt x="53" y="274"/>
                  <a:pt x="71" y="292"/>
                  <a:pt x="97" y="292"/>
                </a:cubicBezTo>
                <a:cubicBezTo>
                  <a:pt x="319" y="292"/>
                  <a:pt x="319" y="292"/>
                  <a:pt x="319" y="292"/>
                </a:cubicBezTo>
                <a:cubicBezTo>
                  <a:pt x="256" y="221"/>
                  <a:pt x="256" y="221"/>
                  <a:pt x="256" y="221"/>
                </a:cubicBezTo>
                <a:lnTo>
                  <a:pt x="124" y="221"/>
                </a:lnTo>
                <a:close/>
                <a:moveTo>
                  <a:pt x="443" y="195"/>
                </a:moveTo>
                <a:lnTo>
                  <a:pt x="443" y="195"/>
                </a:lnTo>
                <a:cubicBezTo>
                  <a:pt x="443" y="44"/>
                  <a:pt x="443" y="44"/>
                  <a:pt x="443" y="44"/>
                </a:cubicBezTo>
                <a:cubicBezTo>
                  <a:pt x="443" y="17"/>
                  <a:pt x="425" y="0"/>
                  <a:pt x="399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239" y="61"/>
                  <a:pt x="239" y="61"/>
                  <a:pt x="239" y="61"/>
                </a:cubicBezTo>
                <a:cubicBezTo>
                  <a:pt x="372" y="61"/>
                  <a:pt x="372" y="61"/>
                  <a:pt x="372" y="61"/>
                </a:cubicBezTo>
                <a:cubicBezTo>
                  <a:pt x="372" y="195"/>
                  <a:pt x="372" y="195"/>
                  <a:pt x="372" y="195"/>
                </a:cubicBezTo>
                <a:cubicBezTo>
                  <a:pt x="319" y="195"/>
                  <a:pt x="319" y="195"/>
                  <a:pt x="319" y="195"/>
                </a:cubicBezTo>
                <a:cubicBezTo>
                  <a:pt x="407" y="292"/>
                  <a:pt x="407" y="292"/>
                  <a:pt x="407" y="292"/>
                </a:cubicBezTo>
                <a:cubicBezTo>
                  <a:pt x="496" y="195"/>
                  <a:pt x="496" y="195"/>
                  <a:pt x="496" y="195"/>
                </a:cubicBezTo>
                <a:lnTo>
                  <a:pt x="443" y="195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323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75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25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7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25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37" grpId="0" animBg="1"/>
      <p:bldP spid="40" grpId="0" animBg="1"/>
      <p:bldP spid="4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F8E957F8-9584-37CA-8D89-784132B4F434}"/>
              </a:ext>
            </a:extLst>
          </p:cNvPr>
          <p:cNvSpPr/>
          <p:nvPr/>
        </p:nvSpPr>
        <p:spPr>
          <a:xfrm>
            <a:off x="6813614" y="1359000"/>
            <a:ext cx="4140000" cy="4140000"/>
          </a:xfrm>
          <a:prstGeom prst="ellipse">
            <a:avLst/>
          </a:prstGeom>
          <a:solidFill>
            <a:srgbClr val="013F63"/>
          </a:solidFill>
          <a:ln w="76200">
            <a:solidFill>
              <a:srgbClr val="F0ECE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F93236F1-435C-D14D-6F17-DCD75D2ED846}"/>
              </a:ext>
            </a:extLst>
          </p:cNvPr>
          <p:cNvSpPr/>
          <p:nvPr/>
        </p:nvSpPr>
        <p:spPr>
          <a:xfrm>
            <a:off x="6543614" y="1089000"/>
            <a:ext cx="4680000" cy="4680000"/>
          </a:xfrm>
          <a:prstGeom prst="arc">
            <a:avLst>
              <a:gd name="adj1" fmla="val 16237857"/>
              <a:gd name="adj2" fmla="val 33077"/>
            </a:avLst>
          </a:prstGeom>
          <a:ln w="19050">
            <a:solidFill>
              <a:srgbClr val="FE5C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71C9DFC-55BA-7978-D848-CC8C4BD18A4C}"/>
              </a:ext>
            </a:extLst>
          </p:cNvPr>
          <p:cNvSpPr/>
          <p:nvPr/>
        </p:nvSpPr>
        <p:spPr>
          <a:xfrm>
            <a:off x="10448318" y="1699590"/>
            <a:ext cx="216000" cy="216000"/>
          </a:xfrm>
          <a:prstGeom prst="ellipse">
            <a:avLst/>
          </a:prstGeom>
          <a:solidFill>
            <a:srgbClr val="FE5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55F3B289-75D2-9C38-BE2B-1AF90C755763}"/>
              </a:ext>
            </a:extLst>
          </p:cNvPr>
          <p:cNvSpPr/>
          <p:nvPr/>
        </p:nvSpPr>
        <p:spPr>
          <a:xfrm rot="10800000">
            <a:off x="6543614" y="1089000"/>
            <a:ext cx="4680000" cy="4680000"/>
          </a:xfrm>
          <a:prstGeom prst="arc">
            <a:avLst>
              <a:gd name="adj1" fmla="val 16237857"/>
              <a:gd name="adj2" fmla="val 33077"/>
            </a:avLst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DE1C6C3-8607-60F2-678D-D0B0BE19FF27}"/>
              </a:ext>
            </a:extLst>
          </p:cNvPr>
          <p:cNvSpPr/>
          <p:nvPr/>
        </p:nvSpPr>
        <p:spPr>
          <a:xfrm>
            <a:off x="7084520" y="4953408"/>
            <a:ext cx="216000" cy="216000"/>
          </a:xfrm>
          <a:prstGeom prst="ellipse">
            <a:avLst/>
          </a:prstGeom>
          <a:solidFill>
            <a:srgbClr val="01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AE0EB1-24D3-479D-2D9F-0A88C769F68D}"/>
              </a:ext>
            </a:extLst>
          </p:cNvPr>
          <p:cNvSpPr txBox="1"/>
          <p:nvPr/>
        </p:nvSpPr>
        <p:spPr>
          <a:xfrm>
            <a:off x="7433538" y="1918306"/>
            <a:ext cx="2900153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239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02</a:t>
            </a:r>
            <a:endParaRPr lang="en-US" sz="239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69127C-A226-4A9C-907D-6A6FED57C6E8}"/>
              </a:ext>
            </a:extLst>
          </p:cNvPr>
          <p:cNvSpPr txBox="1"/>
          <p:nvPr/>
        </p:nvSpPr>
        <p:spPr>
          <a:xfrm>
            <a:off x="744718" y="1259175"/>
            <a:ext cx="5303904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38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مروی بر تحقیقات</a:t>
            </a:r>
            <a:endParaRPr lang="en-US" sz="138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74525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EE9CC06-4CEF-7DB6-A7D3-10C6796CF131}"/>
              </a:ext>
            </a:extLst>
          </p:cNvPr>
          <p:cNvSpPr/>
          <p:nvPr/>
        </p:nvSpPr>
        <p:spPr>
          <a:xfrm rot="5400000">
            <a:off x="7557000" y="2222999"/>
            <a:ext cx="6858001" cy="2412000"/>
          </a:xfrm>
          <a:custGeom>
            <a:avLst/>
            <a:gdLst>
              <a:gd name="connsiteX0" fmla="*/ 0 w 6858001"/>
              <a:gd name="connsiteY0" fmla="*/ 2412000 h 2412000"/>
              <a:gd name="connsiteX1" fmla="*/ 0 w 6858001"/>
              <a:gd name="connsiteY1" fmla="*/ 917542 h 2412000"/>
              <a:gd name="connsiteX2" fmla="*/ 1 w 6858001"/>
              <a:gd name="connsiteY2" fmla="*/ 917542 h 2412000"/>
              <a:gd name="connsiteX3" fmla="*/ 1 w 6858001"/>
              <a:gd name="connsiteY3" fmla="*/ 0 h 2412000"/>
              <a:gd name="connsiteX4" fmla="*/ 6858001 w 6858001"/>
              <a:gd name="connsiteY4" fmla="*/ 0 h 2412000"/>
              <a:gd name="connsiteX5" fmla="*/ 6858001 w 6858001"/>
              <a:gd name="connsiteY5" fmla="*/ 917542 h 2412000"/>
              <a:gd name="connsiteX6" fmla="*/ 6858000 w 6858001"/>
              <a:gd name="connsiteY6" fmla="*/ 917542 h 2412000"/>
              <a:gd name="connsiteX7" fmla="*/ 6858000 w 6858001"/>
              <a:gd name="connsiteY7" fmla="*/ 2411998 h 2412000"/>
              <a:gd name="connsiteX8" fmla="*/ 3325878 w 6858001"/>
              <a:gd name="connsiteY8" fmla="*/ 2411998 h 2412000"/>
              <a:gd name="connsiteX9" fmla="*/ 3074068 w 6858001"/>
              <a:gd name="connsiteY9" fmla="*/ 2206767 h 2412000"/>
              <a:gd name="connsiteX10" fmla="*/ 3068847 w 6858001"/>
              <a:gd name="connsiteY10" fmla="*/ 2154976 h 2412000"/>
              <a:gd name="connsiteX11" fmla="*/ 3068847 w 6858001"/>
              <a:gd name="connsiteY11" fmla="*/ 612000 h 2412000"/>
              <a:gd name="connsiteX12" fmla="*/ 2708847 w 6858001"/>
              <a:gd name="connsiteY12" fmla="*/ 252000 h 2412000"/>
              <a:gd name="connsiteX13" fmla="*/ 2348847 w 6858001"/>
              <a:gd name="connsiteY13" fmla="*/ 612000 h 2412000"/>
              <a:gd name="connsiteX14" fmla="*/ 2348847 w 6858001"/>
              <a:gd name="connsiteY14" fmla="*/ 917542 h 2412000"/>
              <a:gd name="connsiteX15" fmla="*/ 2348845 w 6858001"/>
              <a:gd name="connsiteY15" fmla="*/ 917542 h 2412000"/>
              <a:gd name="connsiteX16" fmla="*/ 2348845 w 6858001"/>
              <a:gd name="connsiteY16" fmla="*/ 2170092 h 2412000"/>
              <a:gd name="connsiteX17" fmla="*/ 2106937 w 6858001"/>
              <a:gd name="connsiteY17" fmla="*/ 2412000 h 2412000"/>
              <a:gd name="connsiteX18" fmla="*/ 0 w 6858001"/>
              <a:gd name="connsiteY18" fmla="*/ 2412000 h 24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2412000">
                <a:moveTo>
                  <a:pt x="0" y="2412000"/>
                </a:moveTo>
                <a:lnTo>
                  <a:pt x="0" y="917542"/>
                </a:lnTo>
                <a:lnTo>
                  <a:pt x="1" y="917542"/>
                </a:lnTo>
                <a:lnTo>
                  <a:pt x="1" y="0"/>
                </a:lnTo>
                <a:lnTo>
                  <a:pt x="6858001" y="0"/>
                </a:lnTo>
                <a:lnTo>
                  <a:pt x="6858001" y="917542"/>
                </a:lnTo>
                <a:lnTo>
                  <a:pt x="6858000" y="917542"/>
                </a:lnTo>
                <a:lnTo>
                  <a:pt x="6858000" y="2411998"/>
                </a:lnTo>
                <a:lnTo>
                  <a:pt x="3325878" y="2411998"/>
                </a:lnTo>
                <a:cubicBezTo>
                  <a:pt x="3201667" y="2411998"/>
                  <a:pt x="3098035" y="2323891"/>
                  <a:pt x="3074068" y="2206767"/>
                </a:cubicBezTo>
                <a:lnTo>
                  <a:pt x="3068847" y="2154976"/>
                </a:lnTo>
                <a:lnTo>
                  <a:pt x="3068847" y="612000"/>
                </a:lnTo>
                <a:cubicBezTo>
                  <a:pt x="3068847" y="413177"/>
                  <a:pt x="2907670" y="252000"/>
                  <a:pt x="2708847" y="252000"/>
                </a:cubicBezTo>
                <a:cubicBezTo>
                  <a:pt x="2510024" y="252000"/>
                  <a:pt x="2348847" y="413177"/>
                  <a:pt x="2348847" y="612000"/>
                </a:cubicBezTo>
                <a:lnTo>
                  <a:pt x="2348847" y="917542"/>
                </a:lnTo>
                <a:lnTo>
                  <a:pt x="2348845" y="917542"/>
                </a:lnTo>
                <a:lnTo>
                  <a:pt x="2348845" y="2170092"/>
                </a:lnTo>
                <a:cubicBezTo>
                  <a:pt x="2348845" y="2303694"/>
                  <a:pt x="2240539" y="2412000"/>
                  <a:pt x="2106937" y="2412000"/>
                </a:cubicBezTo>
                <a:lnTo>
                  <a:pt x="0" y="2412000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2A1C19C-C4BA-0DE4-1BCF-6AEAC602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0135" y="6392003"/>
            <a:ext cx="558197" cy="365125"/>
          </a:xfrm>
        </p:spPr>
        <p:txBody>
          <a:bodyPr/>
          <a:lstStyle/>
          <a:p>
            <a:fld id="{54DD34F6-DFEB-4EA9-8D3A-65F4C5A63292}" type="slidenum">
              <a:rPr lang="en-US" sz="1800" b="1" smtClean="0">
                <a:solidFill>
                  <a:srgbClr val="F0ECE6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/>
              <a:t>14</a:t>
            </a:fld>
            <a:endParaRPr lang="en-US" sz="1800" b="1" dirty="0">
              <a:solidFill>
                <a:srgbClr val="F0ECE6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0F16D4-CEEF-9365-78BC-6E5E26C85006}"/>
              </a:ext>
            </a:extLst>
          </p:cNvPr>
          <p:cNvSpPr txBox="1"/>
          <p:nvPr/>
        </p:nvSpPr>
        <p:spPr>
          <a:xfrm>
            <a:off x="10731960" y="644935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0ECE6"/>
                </a:solidFill>
                <a:latin typeface="Aldrich" panose="02000000000000000000" pitchFamily="2" charset="0"/>
              </a:rPr>
              <a:t>/</a:t>
            </a:r>
            <a:r>
              <a:rPr lang="fa-IR" sz="1400" dirty="0">
                <a:solidFill>
                  <a:srgbClr val="F0ECE6"/>
                </a:solidFill>
                <a:latin typeface="Aldrich" panose="02000000000000000000" pitchFamily="2" charset="0"/>
              </a:rPr>
              <a:t> </a:t>
            </a:r>
            <a:r>
              <a:rPr lang="en-US" sz="1400" dirty="0">
                <a:solidFill>
                  <a:srgbClr val="F0ECE6"/>
                </a:solidFill>
                <a:latin typeface="Aldrich" panose="02000000000000000000" pitchFamily="2" charset="0"/>
              </a:rPr>
              <a:t>40</a:t>
            </a:r>
          </a:p>
        </p:txBody>
      </p:sp>
      <p:sp>
        <p:nvSpPr>
          <p:cNvPr id="22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6C659B8-17EB-BD98-8CF6-CA4DE28BDCA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391871" y="6449800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3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0936725-3921-2BD9-3211-F4FE1E6F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189" y="6449800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308A6BE-8364-C0A2-A2C1-7C248B77E2EA}"/>
              </a:ext>
            </a:extLst>
          </p:cNvPr>
          <p:cNvSpPr/>
          <p:nvPr/>
        </p:nvSpPr>
        <p:spPr>
          <a:xfrm>
            <a:off x="10428000" y="97234"/>
            <a:ext cx="1116000" cy="111585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EACDA37-21AE-03F1-7BC7-3EA5032986DC}"/>
              </a:ext>
            </a:extLst>
          </p:cNvPr>
          <p:cNvCxnSpPr>
            <a:cxnSpLocks/>
          </p:cNvCxnSpPr>
          <p:nvPr/>
        </p:nvCxnSpPr>
        <p:spPr>
          <a:xfrm>
            <a:off x="381230" y="75965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40BA4E-8E13-9B3B-5ED1-7DAE193C741F}"/>
              </a:ext>
            </a:extLst>
          </p:cNvPr>
          <p:cNvCxnSpPr>
            <a:cxnSpLocks/>
          </p:cNvCxnSpPr>
          <p:nvPr/>
        </p:nvCxnSpPr>
        <p:spPr>
          <a:xfrm>
            <a:off x="381230" y="633189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20E7774-90F2-46F5-25D8-62450A14A776}"/>
              </a:ext>
            </a:extLst>
          </p:cNvPr>
          <p:cNvSpPr txBox="1"/>
          <p:nvPr/>
        </p:nvSpPr>
        <p:spPr>
          <a:xfrm>
            <a:off x="5859018" y="174884"/>
            <a:ext cx="3539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32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انواع رگرسیون لجستیک</a:t>
            </a:r>
            <a:endParaRPr lang="en-US" sz="32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84A03-9BB6-B296-D88A-8CE7A7BFFF53}"/>
              </a:ext>
            </a:extLst>
          </p:cNvPr>
          <p:cNvSpPr txBox="1"/>
          <p:nvPr/>
        </p:nvSpPr>
        <p:spPr>
          <a:xfrm>
            <a:off x="381230" y="6392003"/>
            <a:ext cx="9022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600" b="1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عنوان سمینار: ...................................................................................................................... . </a:t>
            </a:r>
            <a:endParaRPr lang="en-US" sz="1600" b="1" dirty="0">
              <a:solidFill>
                <a:srgbClr val="013F63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FBB7B8-7BC4-6FCD-7D83-4A485FF6A1BB}"/>
              </a:ext>
            </a:extLst>
          </p:cNvPr>
          <p:cNvSpPr/>
          <p:nvPr/>
        </p:nvSpPr>
        <p:spPr>
          <a:xfrm>
            <a:off x="9952944" y="6268221"/>
            <a:ext cx="2066112" cy="476655"/>
          </a:xfrm>
          <a:prstGeom prst="roundRect">
            <a:avLst/>
          </a:prstGeom>
          <a:solidFill>
            <a:srgbClr val="F0ECE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6374E99-1706-5883-0E7A-E1D3EFBF18F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514421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5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F1DDEA2-1AEC-F881-F3E5-4B9CE935E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9739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51B2CF7-3D13-D058-D0DF-70B5C79F0766}"/>
              </a:ext>
            </a:extLst>
          </p:cNvPr>
          <p:cNvSpPr txBox="1">
            <a:spLocks/>
          </p:cNvSpPr>
          <p:nvPr/>
        </p:nvSpPr>
        <p:spPr>
          <a:xfrm>
            <a:off x="10463685" y="6323986"/>
            <a:ext cx="558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4DD34F6-DFEB-4EA9-8D3A-65F4C5A63292}" type="slidenum">
              <a:rPr lang="en-US" sz="1800" b="1" smtClean="0">
                <a:solidFill>
                  <a:srgbClr val="013F63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 algn="ctr"/>
              <a:t>14</a:t>
            </a:fld>
            <a:endParaRPr lang="en-US" sz="1800" b="1" dirty="0">
              <a:solidFill>
                <a:srgbClr val="013F63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sp>
        <p:nvSpPr>
          <p:cNvPr id="2" name="Freeform 5">
            <a:extLst>
              <a:ext uri="{FF2B5EF4-FFF2-40B4-BE49-F238E27FC236}">
                <a16:creationId xmlns:a16="http://schemas.microsoft.com/office/drawing/2014/main" id="{51C44721-24D3-329B-B7DC-C7F7C5AA9149}"/>
              </a:ext>
            </a:extLst>
          </p:cNvPr>
          <p:cNvSpPr>
            <a:spLocks/>
          </p:cNvSpPr>
          <p:nvPr/>
        </p:nvSpPr>
        <p:spPr bwMode="auto">
          <a:xfrm flipH="1">
            <a:off x="5182423" y="1173670"/>
            <a:ext cx="2934329" cy="4753907"/>
          </a:xfrm>
          <a:custGeom>
            <a:avLst/>
            <a:gdLst>
              <a:gd name="T0" fmla="*/ 1442 w 10179"/>
              <a:gd name="T1" fmla="*/ 6489 h 16491"/>
              <a:gd name="T2" fmla="*/ 1440 w 10179"/>
              <a:gd name="T3" fmla="*/ 5978 h 16491"/>
              <a:gd name="T4" fmla="*/ 1447 w 10179"/>
              <a:gd name="T5" fmla="*/ 5652 h 16491"/>
              <a:gd name="T6" fmla="*/ 1467 w 10179"/>
              <a:gd name="T7" fmla="*/ 5319 h 16491"/>
              <a:gd name="T8" fmla="*/ 1501 w 10179"/>
              <a:gd name="T9" fmla="*/ 4982 h 16491"/>
              <a:gd name="T10" fmla="*/ 1556 w 10179"/>
              <a:gd name="T11" fmla="*/ 4647 h 16491"/>
              <a:gd name="T12" fmla="*/ 1637 w 10179"/>
              <a:gd name="T13" fmla="*/ 4318 h 16491"/>
              <a:gd name="T14" fmla="*/ 1745 w 10179"/>
              <a:gd name="T15" fmla="*/ 3998 h 16491"/>
              <a:gd name="T16" fmla="*/ 1889 w 10179"/>
              <a:gd name="T17" fmla="*/ 3693 h 16491"/>
              <a:gd name="T18" fmla="*/ 2069 w 10179"/>
              <a:gd name="T19" fmla="*/ 3407 h 16491"/>
              <a:gd name="T20" fmla="*/ 2293 w 10179"/>
              <a:gd name="T21" fmla="*/ 3146 h 16491"/>
              <a:gd name="T22" fmla="*/ 2483 w 10179"/>
              <a:gd name="T23" fmla="*/ 2975 h 16491"/>
              <a:gd name="T24" fmla="*/ 2696 w 10179"/>
              <a:gd name="T25" fmla="*/ 2819 h 16491"/>
              <a:gd name="T26" fmla="*/ 2931 w 10179"/>
              <a:gd name="T27" fmla="*/ 2681 h 16491"/>
              <a:gd name="T28" fmla="*/ 3189 w 10179"/>
              <a:gd name="T29" fmla="*/ 2559 h 16491"/>
              <a:gd name="T30" fmla="*/ 3470 w 10179"/>
              <a:gd name="T31" fmla="*/ 2455 h 16491"/>
              <a:gd name="T32" fmla="*/ 3772 w 10179"/>
              <a:gd name="T33" fmla="*/ 2367 h 16491"/>
              <a:gd name="T34" fmla="*/ 4097 w 10179"/>
              <a:gd name="T35" fmla="*/ 2296 h 16491"/>
              <a:gd name="T36" fmla="*/ 4444 w 10179"/>
              <a:gd name="T37" fmla="*/ 2243 h 16491"/>
              <a:gd name="T38" fmla="*/ 4812 w 10179"/>
              <a:gd name="T39" fmla="*/ 2206 h 16491"/>
              <a:gd name="T40" fmla="*/ 5202 w 10179"/>
              <a:gd name="T41" fmla="*/ 2185 h 16491"/>
              <a:gd name="T42" fmla="*/ 8216 w 10179"/>
              <a:gd name="T43" fmla="*/ 2182 h 16491"/>
              <a:gd name="T44" fmla="*/ 10179 w 10179"/>
              <a:gd name="T45" fmla="*/ 1463 h 16491"/>
              <a:gd name="T46" fmla="*/ 8216 w 10179"/>
              <a:gd name="T47" fmla="*/ 744 h 16491"/>
              <a:gd name="T48" fmla="*/ 5129 w 10179"/>
              <a:gd name="T49" fmla="*/ 749 h 16491"/>
              <a:gd name="T50" fmla="*/ 4629 w 10179"/>
              <a:gd name="T51" fmla="*/ 778 h 16491"/>
              <a:gd name="T52" fmla="*/ 4155 w 10179"/>
              <a:gd name="T53" fmla="*/ 831 h 16491"/>
              <a:gd name="T54" fmla="*/ 3706 w 10179"/>
              <a:gd name="T55" fmla="*/ 909 h 16491"/>
              <a:gd name="T56" fmla="*/ 3281 w 10179"/>
              <a:gd name="T57" fmla="*/ 1011 h 16491"/>
              <a:gd name="T58" fmla="*/ 2881 w 10179"/>
              <a:gd name="T59" fmla="*/ 1138 h 16491"/>
              <a:gd name="T60" fmla="*/ 2508 w 10179"/>
              <a:gd name="T61" fmla="*/ 1288 h 16491"/>
              <a:gd name="T62" fmla="*/ 2159 w 10179"/>
              <a:gd name="T63" fmla="*/ 1464 h 16491"/>
              <a:gd name="T64" fmla="*/ 1837 w 10179"/>
              <a:gd name="T65" fmla="*/ 1662 h 16491"/>
              <a:gd name="T66" fmla="*/ 1540 w 10179"/>
              <a:gd name="T67" fmla="*/ 1886 h 16491"/>
              <a:gd name="T68" fmla="*/ 1270 w 10179"/>
              <a:gd name="T69" fmla="*/ 2134 h 16491"/>
              <a:gd name="T70" fmla="*/ 938 w 10179"/>
              <a:gd name="T71" fmla="*/ 2515 h 16491"/>
              <a:gd name="T72" fmla="*/ 670 w 10179"/>
              <a:gd name="T73" fmla="*/ 2918 h 16491"/>
              <a:gd name="T74" fmla="*/ 458 w 10179"/>
              <a:gd name="T75" fmla="*/ 3338 h 16491"/>
              <a:gd name="T76" fmla="*/ 295 w 10179"/>
              <a:gd name="T77" fmla="*/ 3769 h 16491"/>
              <a:gd name="T78" fmla="*/ 177 w 10179"/>
              <a:gd name="T79" fmla="*/ 4206 h 16491"/>
              <a:gd name="T80" fmla="*/ 94 w 10179"/>
              <a:gd name="T81" fmla="*/ 4642 h 16491"/>
              <a:gd name="T82" fmla="*/ 42 w 10179"/>
              <a:gd name="T83" fmla="*/ 5072 h 16491"/>
              <a:gd name="T84" fmla="*/ 13 w 10179"/>
              <a:gd name="T85" fmla="*/ 5489 h 16491"/>
              <a:gd name="T86" fmla="*/ 1 w 10179"/>
              <a:gd name="T87" fmla="*/ 5890 h 16491"/>
              <a:gd name="T88" fmla="*/ 1 w 10179"/>
              <a:gd name="T89" fmla="*/ 6503 h 164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179" h="16491">
                <a:moveTo>
                  <a:pt x="2" y="16491"/>
                </a:moveTo>
                <a:lnTo>
                  <a:pt x="1442" y="16491"/>
                </a:lnTo>
                <a:lnTo>
                  <a:pt x="1442" y="6489"/>
                </a:lnTo>
                <a:lnTo>
                  <a:pt x="1440" y="6290"/>
                </a:lnTo>
                <a:lnTo>
                  <a:pt x="1440" y="6083"/>
                </a:lnTo>
                <a:lnTo>
                  <a:pt x="1440" y="5978"/>
                </a:lnTo>
                <a:lnTo>
                  <a:pt x="1442" y="5871"/>
                </a:lnTo>
                <a:lnTo>
                  <a:pt x="1444" y="5762"/>
                </a:lnTo>
                <a:lnTo>
                  <a:pt x="1447" y="5652"/>
                </a:lnTo>
                <a:lnTo>
                  <a:pt x="1452" y="5542"/>
                </a:lnTo>
                <a:lnTo>
                  <a:pt x="1458" y="5431"/>
                </a:lnTo>
                <a:lnTo>
                  <a:pt x="1467" y="5319"/>
                </a:lnTo>
                <a:lnTo>
                  <a:pt x="1476" y="5207"/>
                </a:lnTo>
                <a:lnTo>
                  <a:pt x="1487" y="5095"/>
                </a:lnTo>
                <a:lnTo>
                  <a:pt x="1501" y="4982"/>
                </a:lnTo>
                <a:lnTo>
                  <a:pt x="1517" y="4871"/>
                </a:lnTo>
                <a:lnTo>
                  <a:pt x="1536" y="4759"/>
                </a:lnTo>
                <a:lnTo>
                  <a:pt x="1556" y="4647"/>
                </a:lnTo>
                <a:lnTo>
                  <a:pt x="1580" y="4536"/>
                </a:lnTo>
                <a:lnTo>
                  <a:pt x="1607" y="4427"/>
                </a:lnTo>
                <a:lnTo>
                  <a:pt x="1637" y="4318"/>
                </a:lnTo>
                <a:lnTo>
                  <a:pt x="1670" y="4209"/>
                </a:lnTo>
                <a:lnTo>
                  <a:pt x="1706" y="4103"/>
                </a:lnTo>
                <a:lnTo>
                  <a:pt x="1745" y="3998"/>
                </a:lnTo>
                <a:lnTo>
                  <a:pt x="1790" y="3894"/>
                </a:lnTo>
                <a:lnTo>
                  <a:pt x="1837" y="3793"/>
                </a:lnTo>
                <a:lnTo>
                  <a:pt x="1889" y="3693"/>
                </a:lnTo>
                <a:lnTo>
                  <a:pt x="1944" y="3595"/>
                </a:lnTo>
                <a:lnTo>
                  <a:pt x="2004" y="3500"/>
                </a:lnTo>
                <a:lnTo>
                  <a:pt x="2069" y="3407"/>
                </a:lnTo>
                <a:lnTo>
                  <a:pt x="2139" y="3317"/>
                </a:lnTo>
                <a:lnTo>
                  <a:pt x="2214" y="3230"/>
                </a:lnTo>
                <a:lnTo>
                  <a:pt x="2293" y="3146"/>
                </a:lnTo>
                <a:lnTo>
                  <a:pt x="2354" y="3087"/>
                </a:lnTo>
                <a:lnTo>
                  <a:pt x="2417" y="3029"/>
                </a:lnTo>
                <a:lnTo>
                  <a:pt x="2483" y="2975"/>
                </a:lnTo>
                <a:lnTo>
                  <a:pt x="2551" y="2921"/>
                </a:lnTo>
                <a:lnTo>
                  <a:pt x="2622" y="2869"/>
                </a:lnTo>
                <a:lnTo>
                  <a:pt x="2696" y="2819"/>
                </a:lnTo>
                <a:lnTo>
                  <a:pt x="2771" y="2772"/>
                </a:lnTo>
                <a:lnTo>
                  <a:pt x="2850" y="2725"/>
                </a:lnTo>
                <a:lnTo>
                  <a:pt x="2931" y="2681"/>
                </a:lnTo>
                <a:lnTo>
                  <a:pt x="3014" y="2639"/>
                </a:lnTo>
                <a:lnTo>
                  <a:pt x="3100" y="2598"/>
                </a:lnTo>
                <a:lnTo>
                  <a:pt x="3189" y="2559"/>
                </a:lnTo>
                <a:lnTo>
                  <a:pt x="3280" y="2523"/>
                </a:lnTo>
                <a:lnTo>
                  <a:pt x="3374" y="2488"/>
                </a:lnTo>
                <a:lnTo>
                  <a:pt x="3470" y="2455"/>
                </a:lnTo>
                <a:lnTo>
                  <a:pt x="3568" y="2424"/>
                </a:lnTo>
                <a:lnTo>
                  <a:pt x="3669" y="2394"/>
                </a:lnTo>
                <a:lnTo>
                  <a:pt x="3772" y="2367"/>
                </a:lnTo>
                <a:lnTo>
                  <a:pt x="3878" y="2342"/>
                </a:lnTo>
                <a:lnTo>
                  <a:pt x="3987" y="2318"/>
                </a:lnTo>
                <a:lnTo>
                  <a:pt x="4097" y="2296"/>
                </a:lnTo>
                <a:lnTo>
                  <a:pt x="4210" y="2277"/>
                </a:lnTo>
                <a:lnTo>
                  <a:pt x="4326" y="2258"/>
                </a:lnTo>
                <a:lnTo>
                  <a:pt x="4444" y="2243"/>
                </a:lnTo>
                <a:lnTo>
                  <a:pt x="4564" y="2228"/>
                </a:lnTo>
                <a:lnTo>
                  <a:pt x="4687" y="2216"/>
                </a:lnTo>
                <a:lnTo>
                  <a:pt x="4812" y="2206"/>
                </a:lnTo>
                <a:lnTo>
                  <a:pt x="4940" y="2197"/>
                </a:lnTo>
                <a:lnTo>
                  <a:pt x="5070" y="2190"/>
                </a:lnTo>
                <a:lnTo>
                  <a:pt x="5202" y="2185"/>
                </a:lnTo>
                <a:lnTo>
                  <a:pt x="5337" y="2183"/>
                </a:lnTo>
                <a:lnTo>
                  <a:pt x="5475" y="2182"/>
                </a:lnTo>
                <a:lnTo>
                  <a:pt x="8216" y="2182"/>
                </a:lnTo>
                <a:lnTo>
                  <a:pt x="7471" y="2925"/>
                </a:lnTo>
                <a:lnTo>
                  <a:pt x="8715" y="2925"/>
                </a:lnTo>
                <a:lnTo>
                  <a:pt x="10179" y="1463"/>
                </a:lnTo>
                <a:lnTo>
                  <a:pt x="8715" y="0"/>
                </a:lnTo>
                <a:lnTo>
                  <a:pt x="7471" y="0"/>
                </a:lnTo>
                <a:lnTo>
                  <a:pt x="8216" y="744"/>
                </a:lnTo>
                <a:lnTo>
                  <a:pt x="5475" y="744"/>
                </a:lnTo>
                <a:lnTo>
                  <a:pt x="5300" y="745"/>
                </a:lnTo>
                <a:lnTo>
                  <a:pt x="5129" y="749"/>
                </a:lnTo>
                <a:lnTo>
                  <a:pt x="4960" y="757"/>
                </a:lnTo>
                <a:lnTo>
                  <a:pt x="4793" y="766"/>
                </a:lnTo>
                <a:lnTo>
                  <a:pt x="4629" y="778"/>
                </a:lnTo>
                <a:lnTo>
                  <a:pt x="4468" y="793"/>
                </a:lnTo>
                <a:lnTo>
                  <a:pt x="4311" y="811"/>
                </a:lnTo>
                <a:lnTo>
                  <a:pt x="4155" y="831"/>
                </a:lnTo>
                <a:lnTo>
                  <a:pt x="4003" y="854"/>
                </a:lnTo>
                <a:lnTo>
                  <a:pt x="3852" y="880"/>
                </a:lnTo>
                <a:lnTo>
                  <a:pt x="3706" y="909"/>
                </a:lnTo>
                <a:lnTo>
                  <a:pt x="3561" y="940"/>
                </a:lnTo>
                <a:lnTo>
                  <a:pt x="3420" y="974"/>
                </a:lnTo>
                <a:lnTo>
                  <a:pt x="3281" y="1011"/>
                </a:lnTo>
                <a:lnTo>
                  <a:pt x="3146" y="1050"/>
                </a:lnTo>
                <a:lnTo>
                  <a:pt x="3012" y="1093"/>
                </a:lnTo>
                <a:lnTo>
                  <a:pt x="2881" y="1138"/>
                </a:lnTo>
                <a:lnTo>
                  <a:pt x="2754" y="1185"/>
                </a:lnTo>
                <a:lnTo>
                  <a:pt x="2630" y="1236"/>
                </a:lnTo>
                <a:lnTo>
                  <a:pt x="2508" y="1288"/>
                </a:lnTo>
                <a:lnTo>
                  <a:pt x="2389" y="1344"/>
                </a:lnTo>
                <a:lnTo>
                  <a:pt x="2273" y="1403"/>
                </a:lnTo>
                <a:lnTo>
                  <a:pt x="2159" y="1464"/>
                </a:lnTo>
                <a:lnTo>
                  <a:pt x="2050" y="1527"/>
                </a:lnTo>
                <a:lnTo>
                  <a:pt x="1941" y="1593"/>
                </a:lnTo>
                <a:lnTo>
                  <a:pt x="1837" y="1662"/>
                </a:lnTo>
                <a:lnTo>
                  <a:pt x="1735" y="1735"/>
                </a:lnTo>
                <a:lnTo>
                  <a:pt x="1636" y="1809"/>
                </a:lnTo>
                <a:lnTo>
                  <a:pt x="1540" y="1886"/>
                </a:lnTo>
                <a:lnTo>
                  <a:pt x="1447" y="1967"/>
                </a:lnTo>
                <a:lnTo>
                  <a:pt x="1357" y="2049"/>
                </a:lnTo>
                <a:lnTo>
                  <a:pt x="1270" y="2134"/>
                </a:lnTo>
                <a:lnTo>
                  <a:pt x="1152" y="2258"/>
                </a:lnTo>
                <a:lnTo>
                  <a:pt x="1041" y="2385"/>
                </a:lnTo>
                <a:lnTo>
                  <a:pt x="938" y="2515"/>
                </a:lnTo>
                <a:lnTo>
                  <a:pt x="842" y="2647"/>
                </a:lnTo>
                <a:lnTo>
                  <a:pt x="754" y="2782"/>
                </a:lnTo>
                <a:lnTo>
                  <a:pt x="670" y="2918"/>
                </a:lnTo>
                <a:lnTo>
                  <a:pt x="594" y="3057"/>
                </a:lnTo>
                <a:lnTo>
                  <a:pt x="523" y="3197"/>
                </a:lnTo>
                <a:lnTo>
                  <a:pt x="458" y="3338"/>
                </a:lnTo>
                <a:lnTo>
                  <a:pt x="399" y="3481"/>
                </a:lnTo>
                <a:lnTo>
                  <a:pt x="345" y="3625"/>
                </a:lnTo>
                <a:lnTo>
                  <a:pt x="295" y="3769"/>
                </a:lnTo>
                <a:lnTo>
                  <a:pt x="251" y="3915"/>
                </a:lnTo>
                <a:lnTo>
                  <a:pt x="212" y="4060"/>
                </a:lnTo>
                <a:lnTo>
                  <a:pt x="177" y="4206"/>
                </a:lnTo>
                <a:lnTo>
                  <a:pt x="145" y="4352"/>
                </a:lnTo>
                <a:lnTo>
                  <a:pt x="118" y="4497"/>
                </a:lnTo>
                <a:lnTo>
                  <a:pt x="94" y="4642"/>
                </a:lnTo>
                <a:lnTo>
                  <a:pt x="74" y="4787"/>
                </a:lnTo>
                <a:lnTo>
                  <a:pt x="56" y="4930"/>
                </a:lnTo>
                <a:lnTo>
                  <a:pt x="42" y="5072"/>
                </a:lnTo>
                <a:lnTo>
                  <a:pt x="29" y="5213"/>
                </a:lnTo>
                <a:lnTo>
                  <a:pt x="20" y="5352"/>
                </a:lnTo>
                <a:lnTo>
                  <a:pt x="13" y="5489"/>
                </a:lnTo>
                <a:lnTo>
                  <a:pt x="8" y="5625"/>
                </a:lnTo>
                <a:lnTo>
                  <a:pt x="3" y="5759"/>
                </a:lnTo>
                <a:lnTo>
                  <a:pt x="1" y="5890"/>
                </a:lnTo>
                <a:lnTo>
                  <a:pt x="0" y="6019"/>
                </a:lnTo>
                <a:lnTo>
                  <a:pt x="0" y="6268"/>
                </a:lnTo>
                <a:lnTo>
                  <a:pt x="1" y="6503"/>
                </a:lnTo>
                <a:lnTo>
                  <a:pt x="2" y="16491"/>
                </a:lnTo>
                <a:close/>
              </a:path>
            </a:pathLst>
          </a:custGeom>
          <a:solidFill>
            <a:srgbClr val="FE5C1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0" name="Freeform 6">
            <a:extLst>
              <a:ext uri="{FF2B5EF4-FFF2-40B4-BE49-F238E27FC236}">
                <a16:creationId xmlns:a16="http://schemas.microsoft.com/office/drawing/2014/main" id="{B2FED53A-4EF1-9E12-2387-7029DB8BC06E}"/>
              </a:ext>
            </a:extLst>
          </p:cNvPr>
          <p:cNvSpPr>
            <a:spLocks/>
          </p:cNvSpPr>
          <p:nvPr/>
        </p:nvSpPr>
        <p:spPr bwMode="auto">
          <a:xfrm flipH="1">
            <a:off x="5186146" y="2126170"/>
            <a:ext cx="3441977" cy="3796553"/>
          </a:xfrm>
          <a:custGeom>
            <a:avLst/>
            <a:gdLst>
              <a:gd name="T0" fmla="*/ 1441 w 11941"/>
              <a:gd name="T1" fmla="*/ 6489 h 13171"/>
              <a:gd name="T2" fmla="*/ 1440 w 11941"/>
              <a:gd name="T3" fmla="*/ 5978 h 13171"/>
              <a:gd name="T4" fmla="*/ 1448 w 11941"/>
              <a:gd name="T5" fmla="*/ 5652 h 13171"/>
              <a:gd name="T6" fmla="*/ 1466 w 11941"/>
              <a:gd name="T7" fmla="*/ 5319 h 13171"/>
              <a:gd name="T8" fmla="*/ 1501 w 11941"/>
              <a:gd name="T9" fmla="*/ 4983 h 13171"/>
              <a:gd name="T10" fmla="*/ 1557 w 11941"/>
              <a:gd name="T11" fmla="*/ 4647 h 13171"/>
              <a:gd name="T12" fmla="*/ 1636 w 11941"/>
              <a:gd name="T13" fmla="*/ 4317 h 13171"/>
              <a:gd name="T14" fmla="*/ 1746 w 11941"/>
              <a:gd name="T15" fmla="*/ 3998 h 13171"/>
              <a:gd name="T16" fmla="*/ 1889 w 11941"/>
              <a:gd name="T17" fmla="*/ 3693 h 13171"/>
              <a:gd name="T18" fmla="*/ 2070 w 11941"/>
              <a:gd name="T19" fmla="*/ 3407 h 13171"/>
              <a:gd name="T20" fmla="*/ 2293 w 11941"/>
              <a:gd name="T21" fmla="*/ 3146 h 13171"/>
              <a:gd name="T22" fmla="*/ 2483 w 11941"/>
              <a:gd name="T23" fmla="*/ 2974 h 13171"/>
              <a:gd name="T24" fmla="*/ 2695 w 11941"/>
              <a:gd name="T25" fmla="*/ 2820 h 13171"/>
              <a:gd name="T26" fmla="*/ 2931 w 11941"/>
              <a:gd name="T27" fmla="*/ 2681 h 13171"/>
              <a:gd name="T28" fmla="*/ 3189 w 11941"/>
              <a:gd name="T29" fmla="*/ 2560 h 13171"/>
              <a:gd name="T30" fmla="*/ 3469 w 11941"/>
              <a:gd name="T31" fmla="*/ 2455 h 13171"/>
              <a:gd name="T32" fmla="*/ 3772 w 11941"/>
              <a:gd name="T33" fmla="*/ 2367 h 13171"/>
              <a:gd name="T34" fmla="*/ 4097 w 11941"/>
              <a:gd name="T35" fmla="*/ 2296 h 13171"/>
              <a:gd name="T36" fmla="*/ 4444 w 11941"/>
              <a:gd name="T37" fmla="*/ 2243 h 13171"/>
              <a:gd name="T38" fmla="*/ 4813 w 11941"/>
              <a:gd name="T39" fmla="*/ 2206 h 13171"/>
              <a:gd name="T40" fmla="*/ 5203 w 11941"/>
              <a:gd name="T41" fmla="*/ 2186 h 13171"/>
              <a:gd name="T42" fmla="*/ 9978 w 11941"/>
              <a:gd name="T43" fmla="*/ 2182 h 13171"/>
              <a:gd name="T44" fmla="*/ 11941 w 11941"/>
              <a:gd name="T45" fmla="*/ 1462 h 13171"/>
              <a:gd name="T46" fmla="*/ 9978 w 11941"/>
              <a:gd name="T47" fmla="*/ 744 h 13171"/>
              <a:gd name="T48" fmla="*/ 5128 w 11941"/>
              <a:gd name="T49" fmla="*/ 749 h 13171"/>
              <a:gd name="T50" fmla="*/ 4630 w 11941"/>
              <a:gd name="T51" fmla="*/ 778 h 13171"/>
              <a:gd name="T52" fmla="*/ 4155 w 11941"/>
              <a:gd name="T53" fmla="*/ 832 h 13171"/>
              <a:gd name="T54" fmla="*/ 3705 w 11941"/>
              <a:gd name="T55" fmla="*/ 909 h 13171"/>
              <a:gd name="T56" fmla="*/ 3281 w 11941"/>
              <a:gd name="T57" fmla="*/ 1011 h 13171"/>
              <a:gd name="T58" fmla="*/ 2882 w 11941"/>
              <a:gd name="T59" fmla="*/ 1138 h 13171"/>
              <a:gd name="T60" fmla="*/ 2508 w 11941"/>
              <a:gd name="T61" fmla="*/ 1288 h 13171"/>
              <a:gd name="T62" fmla="*/ 2160 w 11941"/>
              <a:gd name="T63" fmla="*/ 1463 h 13171"/>
              <a:gd name="T64" fmla="*/ 1838 w 11941"/>
              <a:gd name="T65" fmla="*/ 1663 h 13171"/>
              <a:gd name="T66" fmla="*/ 1540 w 11941"/>
              <a:gd name="T67" fmla="*/ 1886 h 13171"/>
              <a:gd name="T68" fmla="*/ 1270 w 11941"/>
              <a:gd name="T69" fmla="*/ 2133 h 13171"/>
              <a:gd name="T70" fmla="*/ 939 w 11941"/>
              <a:gd name="T71" fmla="*/ 2515 h 13171"/>
              <a:gd name="T72" fmla="*/ 671 w 11941"/>
              <a:gd name="T73" fmla="*/ 2918 h 13171"/>
              <a:gd name="T74" fmla="*/ 458 w 11941"/>
              <a:gd name="T75" fmla="*/ 3338 h 13171"/>
              <a:gd name="T76" fmla="*/ 296 w 11941"/>
              <a:gd name="T77" fmla="*/ 3769 h 13171"/>
              <a:gd name="T78" fmla="*/ 176 w 11941"/>
              <a:gd name="T79" fmla="*/ 4206 h 13171"/>
              <a:gd name="T80" fmla="*/ 94 w 11941"/>
              <a:gd name="T81" fmla="*/ 4642 h 13171"/>
              <a:gd name="T82" fmla="*/ 42 w 11941"/>
              <a:gd name="T83" fmla="*/ 5072 h 13171"/>
              <a:gd name="T84" fmla="*/ 13 w 11941"/>
              <a:gd name="T85" fmla="*/ 5490 h 13171"/>
              <a:gd name="T86" fmla="*/ 1 w 11941"/>
              <a:gd name="T87" fmla="*/ 5890 h 13171"/>
              <a:gd name="T88" fmla="*/ 2 w 11941"/>
              <a:gd name="T89" fmla="*/ 6502 h 13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941" h="13171">
                <a:moveTo>
                  <a:pt x="2" y="13171"/>
                </a:moveTo>
                <a:lnTo>
                  <a:pt x="1441" y="13171"/>
                </a:lnTo>
                <a:lnTo>
                  <a:pt x="1441" y="6489"/>
                </a:lnTo>
                <a:lnTo>
                  <a:pt x="1440" y="6290"/>
                </a:lnTo>
                <a:lnTo>
                  <a:pt x="1439" y="6084"/>
                </a:lnTo>
                <a:lnTo>
                  <a:pt x="1440" y="5978"/>
                </a:lnTo>
                <a:lnTo>
                  <a:pt x="1441" y="5871"/>
                </a:lnTo>
                <a:lnTo>
                  <a:pt x="1444" y="5762"/>
                </a:lnTo>
                <a:lnTo>
                  <a:pt x="1448" y="5652"/>
                </a:lnTo>
                <a:lnTo>
                  <a:pt x="1453" y="5542"/>
                </a:lnTo>
                <a:lnTo>
                  <a:pt x="1459" y="5432"/>
                </a:lnTo>
                <a:lnTo>
                  <a:pt x="1466" y="5319"/>
                </a:lnTo>
                <a:lnTo>
                  <a:pt x="1476" y="5207"/>
                </a:lnTo>
                <a:lnTo>
                  <a:pt x="1488" y="5096"/>
                </a:lnTo>
                <a:lnTo>
                  <a:pt x="1501" y="4983"/>
                </a:lnTo>
                <a:lnTo>
                  <a:pt x="1518" y="4871"/>
                </a:lnTo>
                <a:lnTo>
                  <a:pt x="1535" y="4759"/>
                </a:lnTo>
                <a:lnTo>
                  <a:pt x="1557" y="4647"/>
                </a:lnTo>
                <a:lnTo>
                  <a:pt x="1581" y="4537"/>
                </a:lnTo>
                <a:lnTo>
                  <a:pt x="1606" y="4427"/>
                </a:lnTo>
                <a:lnTo>
                  <a:pt x="1636" y="4317"/>
                </a:lnTo>
                <a:lnTo>
                  <a:pt x="1669" y="4209"/>
                </a:lnTo>
                <a:lnTo>
                  <a:pt x="1706" y="4103"/>
                </a:lnTo>
                <a:lnTo>
                  <a:pt x="1746" y="3998"/>
                </a:lnTo>
                <a:lnTo>
                  <a:pt x="1789" y="3894"/>
                </a:lnTo>
                <a:lnTo>
                  <a:pt x="1838" y="3793"/>
                </a:lnTo>
                <a:lnTo>
                  <a:pt x="1889" y="3693"/>
                </a:lnTo>
                <a:lnTo>
                  <a:pt x="1945" y="3595"/>
                </a:lnTo>
                <a:lnTo>
                  <a:pt x="2005" y="3500"/>
                </a:lnTo>
                <a:lnTo>
                  <a:pt x="2070" y="3407"/>
                </a:lnTo>
                <a:lnTo>
                  <a:pt x="2139" y="3318"/>
                </a:lnTo>
                <a:lnTo>
                  <a:pt x="2213" y="3230"/>
                </a:lnTo>
                <a:lnTo>
                  <a:pt x="2293" y="3146"/>
                </a:lnTo>
                <a:lnTo>
                  <a:pt x="2354" y="3087"/>
                </a:lnTo>
                <a:lnTo>
                  <a:pt x="2417" y="3030"/>
                </a:lnTo>
                <a:lnTo>
                  <a:pt x="2483" y="2974"/>
                </a:lnTo>
                <a:lnTo>
                  <a:pt x="2552" y="2921"/>
                </a:lnTo>
                <a:lnTo>
                  <a:pt x="2622" y="2869"/>
                </a:lnTo>
                <a:lnTo>
                  <a:pt x="2695" y="2820"/>
                </a:lnTo>
                <a:lnTo>
                  <a:pt x="2771" y="2771"/>
                </a:lnTo>
                <a:lnTo>
                  <a:pt x="2850" y="2725"/>
                </a:lnTo>
                <a:lnTo>
                  <a:pt x="2931" y="2681"/>
                </a:lnTo>
                <a:lnTo>
                  <a:pt x="3015" y="2638"/>
                </a:lnTo>
                <a:lnTo>
                  <a:pt x="3101" y="2598"/>
                </a:lnTo>
                <a:lnTo>
                  <a:pt x="3189" y="2560"/>
                </a:lnTo>
                <a:lnTo>
                  <a:pt x="3280" y="2523"/>
                </a:lnTo>
                <a:lnTo>
                  <a:pt x="3373" y="2488"/>
                </a:lnTo>
                <a:lnTo>
                  <a:pt x="3469" y="2455"/>
                </a:lnTo>
                <a:lnTo>
                  <a:pt x="3568" y="2424"/>
                </a:lnTo>
                <a:lnTo>
                  <a:pt x="3669" y="2395"/>
                </a:lnTo>
                <a:lnTo>
                  <a:pt x="3772" y="2367"/>
                </a:lnTo>
                <a:lnTo>
                  <a:pt x="3878" y="2342"/>
                </a:lnTo>
                <a:lnTo>
                  <a:pt x="3986" y="2318"/>
                </a:lnTo>
                <a:lnTo>
                  <a:pt x="4097" y="2296"/>
                </a:lnTo>
                <a:lnTo>
                  <a:pt x="4210" y="2277"/>
                </a:lnTo>
                <a:lnTo>
                  <a:pt x="4326" y="2259"/>
                </a:lnTo>
                <a:lnTo>
                  <a:pt x="4444" y="2243"/>
                </a:lnTo>
                <a:lnTo>
                  <a:pt x="4564" y="2228"/>
                </a:lnTo>
                <a:lnTo>
                  <a:pt x="4687" y="2216"/>
                </a:lnTo>
                <a:lnTo>
                  <a:pt x="4813" y="2206"/>
                </a:lnTo>
                <a:lnTo>
                  <a:pt x="4941" y="2197"/>
                </a:lnTo>
                <a:lnTo>
                  <a:pt x="5071" y="2190"/>
                </a:lnTo>
                <a:lnTo>
                  <a:pt x="5203" y="2186"/>
                </a:lnTo>
                <a:lnTo>
                  <a:pt x="5338" y="2183"/>
                </a:lnTo>
                <a:lnTo>
                  <a:pt x="5475" y="2182"/>
                </a:lnTo>
                <a:lnTo>
                  <a:pt x="9978" y="2182"/>
                </a:lnTo>
                <a:lnTo>
                  <a:pt x="9233" y="2926"/>
                </a:lnTo>
                <a:lnTo>
                  <a:pt x="10477" y="2926"/>
                </a:lnTo>
                <a:lnTo>
                  <a:pt x="11941" y="1462"/>
                </a:lnTo>
                <a:lnTo>
                  <a:pt x="10477" y="0"/>
                </a:lnTo>
                <a:lnTo>
                  <a:pt x="9233" y="0"/>
                </a:lnTo>
                <a:lnTo>
                  <a:pt x="9978" y="744"/>
                </a:lnTo>
                <a:lnTo>
                  <a:pt x="5475" y="744"/>
                </a:lnTo>
                <a:lnTo>
                  <a:pt x="5301" y="745"/>
                </a:lnTo>
                <a:lnTo>
                  <a:pt x="5128" y="749"/>
                </a:lnTo>
                <a:lnTo>
                  <a:pt x="4959" y="756"/>
                </a:lnTo>
                <a:lnTo>
                  <a:pt x="4793" y="766"/>
                </a:lnTo>
                <a:lnTo>
                  <a:pt x="4630" y="778"/>
                </a:lnTo>
                <a:lnTo>
                  <a:pt x="4469" y="793"/>
                </a:lnTo>
                <a:lnTo>
                  <a:pt x="4311" y="811"/>
                </a:lnTo>
                <a:lnTo>
                  <a:pt x="4155" y="832"/>
                </a:lnTo>
                <a:lnTo>
                  <a:pt x="4003" y="854"/>
                </a:lnTo>
                <a:lnTo>
                  <a:pt x="3853" y="880"/>
                </a:lnTo>
                <a:lnTo>
                  <a:pt x="3705" y="909"/>
                </a:lnTo>
                <a:lnTo>
                  <a:pt x="3562" y="941"/>
                </a:lnTo>
                <a:lnTo>
                  <a:pt x="3420" y="975"/>
                </a:lnTo>
                <a:lnTo>
                  <a:pt x="3281" y="1011"/>
                </a:lnTo>
                <a:lnTo>
                  <a:pt x="3145" y="1051"/>
                </a:lnTo>
                <a:lnTo>
                  <a:pt x="3012" y="1093"/>
                </a:lnTo>
                <a:lnTo>
                  <a:pt x="2882" y="1138"/>
                </a:lnTo>
                <a:lnTo>
                  <a:pt x="2755" y="1185"/>
                </a:lnTo>
                <a:lnTo>
                  <a:pt x="2630" y="1236"/>
                </a:lnTo>
                <a:lnTo>
                  <a:pt x="2508" y="1288"/>
                </a:lnTo>
                <a:lnTo>
                  <a:pt x="2389" y="1344"/>
                </a:lnTo>
                <a:lnTo>
                  <a:pt x="2273" y="1403"/>
                </a:lnTo>
                <a:lnTo>
                  <a:pt x="2160" y="1463"/>
                </a:lnTo>
                <a:lnTo>
                  <a:pt x="2049" y="1527"/>
                </a:lnTo>
                <a:lnTo>
                  <a:pt x="1942" y="1594"/>
                </a:lnTo>
                <a:lnTo>
                  <a:pt x="1838" y="1663"/>
                </a:lnTo>
                <a:lnTo>
                  <a:pt x="1735" y="1734"/>
                </a:lnTo>
                <a:lnTo>
                  <a:pt x="1636" y="1810"/>
                </a:lnTo>
                <a:lnTo>
                  <a:pt x="1540" y="1886"/>
                </a:lnTo>
                <a:lnTo>
                  <a:pt x="1448" y="1966"/>
                </a:lnTo>
                <a:lnTo>
                  <a:pt x="1358" y="2049"/>
                </a:lnTo>
                <a:lnTo>
                  <a:pt x="1270" y="2133"/>
                </a:lnTo>
                <a:lnTo>
                  <a:pt x="1152" y="2258"/>
                </a:lnTo>
                <a:lnTo>
                  <a:pt x="1042" y="2385"/>
                </a:lnTo>
                <a:lnTo>
                  <a:pt x="939" y="2515"/>
                </a:lnTo>
                <a:lnTo>
                  <a:pt x="843" y="2647"/>
                </a:lnTo>
                <a:lnTo>
                  <a:pt x="753" y="2782"/>
                </a:lnTo>
                <a:lnTo>
                  <a:pt x="671" y="2918"/>
                </a:lnTo>
                <a:lnTo>
                  <a:pt x="594" y="3057"/>
                </a:lnTo>
                <a:lnTo>
                  <a:pt x="523" y="3197"/>
                </a:lnTo>
                <a:lnTo>
                  <a:pt x="458" y="3338"/>
                </a:lnTo>
                <a:lnTo>
                  <a:pt x="399" y="3482"/>
                </a:lnTo>
                <a:lnTo>
                  <a:pt x="344" y="3625"/>
                </a:lnTo>
                <a:lnTo>
                  <a:pt x="296" y="3769"/>
                </a:lnTo>
                <a:lnTo>
                  <a:pt x="252" y="3914"/>
                </a:lnTo>
                <a:lnTo>
                  <a:pt x="212" y="4061"/>
                </a:lnTo>
                <a:lnTo>
                  <a:pt x="176" y="4206"/>
                </a:lnTo>
                <a:lnTo>
                  <a:pt x="145" y="4351"/>
                </a:lnTo>
                <a:lnTo>
                  <a:pt x="117" y="4497"/>
                </a:lnTo>
                <a:lnTo>
                  <a:pt x="94" y="4642"/>
                </a:lnTo>
                <a:lnTo>
                  <a:pt x="73" y="4786"/>
                </a:lnTo>
                <a:lnTo>
                  <a:pt x="57" y="4930"/>
                </a:lnTo>
                <a:lnTo>
                  <a:pt x="42" y="5072"/>
                </a:lnTo>
                <a:lnTo>
                  <a:pt x="30" y="5213"/>
                </a:lnTo>
                <a:lnTo>
                  <a:pt x="20" y="5352"/>
                </a:lnTo>
                <a:lnTo>
                  <a:pt x="13" y="5490"/>
                </a:lnTo>
                <a:lnTo>
                  <a:pt x="7" y="5625"/>
                </a:lnTo>
                <a:lnTo>
                  <a:pt x="4" y="5759"/>
                </a:lnTo>
                <a:lnTo>
                  <a:pt x="1" y="5890"/>
                </a:lnTo>
                <a:lnTo>
                  <a:pt x="0" y="6019"/>
                </a:lnTo>
                <a:lnTo>
                  <a:pt x="0" y="6267"/>
                </a:lnTo>
                <a:lnTo>
                  <a:pt x="2" y="6502"/>
                </a:lnTo>
                <a:lnTo>
                  <a:pt x="2" y="13171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3" name="Freeform 7">
            <a:extLst>
              <a:ext uri="{FF2B5EF4-FFF2-40B4-BE49-F238E27FC236}">
                <a16:creationId xmlns:a16="http://schemas.microsoft.com/office/drawing/2014/main" id="{C6517B50-E00C-4561-86FA-61A45C937C60}"/>
              </a:ext>
            </a:extLst>
          </p:cNvPr>
          <p:cNvSpPr>
            <a:spLocks/>
          </p:cNvSpPr>
          <p:nvPr/>
        </p:nvSpPr>
        <p:spPr bwMode="auto">
          <a:xfrm flipH="1">
            <a:off x="5186145" y="3085254"/>
            <a:ext cx="2437924" cy="2837469"/>
          </a:xfrm>
          <a:custGeom>
            <a:avLst/>
            <a:gdLst>
              <a:gd name="T0" fmla="*/ 1441 w 8457"/>
              <a:gd name="T1" fmla="*/ 6489 h 9844"/>
              <a:gd name="T2" fmla="*/ 1440 w 8457"/>
              <a:gd name="T3" fmla="*/ 5978 h 9844"/>
              <a:gd name="T4" fmla="*/ 1447 w 8457"/>
              <a:gd name="T5" fmla="*/ 5653 h 9844"/>
              <a:gd name="T6" fmla="*/ 1467 w 8457"/>
              <a:gd name="T7" fmla="*/ 5319 h 9844"/>
              <a:gd name="T8" fmla="*/ 1501 w 8457"/>
              <a:gd name="T9" fmla="*/ 4983 h 9844"/>
              <a:gd name="T10" fmla="*/ 1557 w 8457"/>
              <a:gd name="T11" fmla="*/ 4647 h 9844"/>
              <a:gd name="T12" fmla="*/ 1636 w 8457"/>
              <a:gd name="T13" fmla="*/ 4317 h 9844"/>
              <a:gd name="T14" fmla="*/ 1745 w 8457"/>
              <a:gd name="T15" fmla="*/ 3998 h 9844"/>
              <a:gd name="T16" fmla="*/ 1889 w 8457"/>
              <a:gd name="T17" fmla="*/ 3693 h 9844"/>
              <a:gd name="T18" fmla="*/ 2070 w 8457"/>
              <a:gd name="T19" fmla="*/ 3407 h 9844"/>
              <a:gd name="T20" fmla="*/ 2293 w 8457"/>
              <a:gd name="T21" fmla="*/ 3146 h 9844"/>
              <a:gd name="T22" fmla="*/ 2483 w 8457"/>
              <a:gd name="T23" fmla="*/ 2974 h 9844"/>
              <a:gd name="T24" fmla="*/ 2696 w 8457"/>
              <a:gd name="T25" fmla="*/ 2820 h 9844"/>
              <a:gd name="T26" fmla="*/ 2931 w 8457"/>
              <a:gd name="T27" fmla="*/ 2682 h 9844"/>
              <a:gd name="T28" fmla="*/ 3189 w 8457"/>
              <a:gd name="T29" fmla="*/ 2560 h 9844"/>
              <a:gd name="T30" fmla="*/ 3470 w 8457"/>
              <a:gd name="T31" fmla="*/ 2455 h 9844"/>
              <a:gd name="T32" fmla="*/ 3772 w 8457"/>
              <a:gd name="T33" fmla="*/ 2367 h 9844"/>
              <a:gd name="T34" fmla="*/ 4097 w 8457"/>
              <a:gd name="T35" fmla="*/ 2296 h 9844"/>
              <a:gd name="T36" fmla="*/ 4444 w 8457"/>
              <a:gd name="T37" fmla="*/ 2243 h 9844"/>
              <a:gd name="T38" fmla="*/ 4812 w 8457"/>
              <a:gd name="T39" fmla="*/ 2206 h 9844"/>
              <a:gd name="T40" fmla="*/ 5202 w 8457"/>
              <a:gd name="T41" fmla="*/ 2186 h 9844"/>
              <a:gd name="T42" fmla="*/ 6494 w 8457"/>
              <a:gd name="T43" fmla="*/ 2182 h 9844"/>
              <a:gd name="T44" fmla="*/ 8457 w 8457"/>
              <a:gd name="T45" fmla="*/ 1463 h 9844"/>
              <a:gd name="T46" fmla="*/ 6494 w 8457"/>
              <a:gd name="T47" fmla="*/ 744 h 9844"/>
              <a:gd name="T48" fmla="*/ 5129 w 8457"/>
              <a:gd name="T49" fmla="*/ 749 h 9844"/>
              <a:gd name="T50" fmla="*/ 4630 w 8457"/>
              <a:gd name="T51" fmla="*/ 778 h 9844"/>
              <a:gd name="T52" fmla="*/ 4155 w 8457"/>
              <a:gd name="T53" fmla="*/ 832 h 9844"/>
              <a:gd name="T54" fmla="*/ 3706 w 8457"/>
              <a:gd name="T55" fmla="*/ 909 h 9844"/>
              <a:gd name="T56" fmla="*/ 3281 w 8457"/>
              <a:gd name="T57" fmla="*/ 1011 h 9844"/>
              <a:gd name="T58" fmla="*/ 2882 w 8457"/>
              <a:gd name="T59" fmla="*/ 1138 h 9844"/>
              <a:gd name="T60" fmla="*/ 2508 w 8457"/>
              <a:gd name="T61" fmla="*/ 1289 h 9844"/>
              <a:gd name="T62" fmla="*/ 2159 w 8457"/>
              <a:gd name="T63" fmla="*/ 1463 h 9844"/>
              <a:gd name="T64" fmla="*/ 1837 w 8457"/>
              <a:gd name="T65" fmla="*/ 1663 h 9844"/>
              <a:gd name="T66" fmla="*/ 1540 w 8457"/>
              <a:gd name="T67" fmla="*/ 1887 h 9844"/>
              <a:gd name="T68" fmla="*/ 1270 w 8457"/>
              <a:gd name="T69" fmla="*/ 2134 h 9844"/>
              <a:gd name="T70" fmla="*/ 939 w 8457"/>
              <a:gd name="T71" fmla="*/ 2515 h 9844"/>
              <a:gd name="T72" fmla="*/ 670 w 8457"/>
              <a:gd name="T73" fmla="*/ 2919 h 9844"/>
              <a:gd name="T74" fmla="*/ 459 w 8457"/>
              <a:gd name="T75" fmla="*/ 3338 h 9844"/>
              <a:gd name="T76" fmla="*/ 296 w 8457"/>
              <a:gd name="T77" fmla="*/ 3770 h 9844"/>
              <a:gd name="T78" fmla="*/ 177 w 8457"/>
              <a:gd name="T79" fmla="*/ 4206 h 9844"/>
              <a:gd name="T80" fmla="*/ 94 w 8457"/>
              <a:gd name="T81" fmla="*/ 4642 h 9844"/>
              <a:gd name="T82" fmla="*/ 42 w 8457"/>
              <a:gd name="T83" fmla="*/ 5072 h 9844"/>
              <a:gd name="T84" fmla="*/ 13 w 8457"/>
              <a:gd name="T85" fmla="*/ 5490 h 9844"/>
              <a:gd name="T86" fmla="*/ 2 w 8457"/>
              <a:gd name="T87" fmla="*/ 5890 h 9844"/>
              <a:gd name="T88" fmla="*/ 2 w 8457"/>
              <a:gd name="T89" fmla="*/ 6504 h 98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457" h="9844">
                <a:moveTo>
                  <a:pt x="2" y="9844"/>
                </a:moveTo>
                <a:lnTo>
                  <a:pt x="1441" y="9844"/>
                </a:lnTo>
                <a:lnTo>
                  <a:pt x="1441" y="6489"/>
                </a:lnTo>
                <a:lnTo>
                  <a:pt x="1440" y="6290"/>
                </a:lnTo>
                <a:lnTo>
                  <a:pt x="1439" y="6084"/>
                </a:lnTo>
                <a:lnTo>
                  <a:pt x="1440" y="5978"/>
                </a:lnTo>
                <a:lnTo>
                  <a:pt x="1441" y="5871"/>
                </a:lnTo>
                <a:lnTo>
                  <a:pt x="1444" y="5762"/>
                </a:lnTo>
                <a:lnTo>
                  <a:pt x="1447" y="5653"/>
                </a:lnTo>
                <a:lnTo>
                  <a:pt x="1452" y="5542"/>
                </a:lnTo>
                <a:lnTo>
                  <a:pt x="1459" y="5432"/>
                </a:lnTo>
                <a:lnTo>
                  <a:pt x="1467" y="5319"/>
                </a:lnTo>
                <a:lnTo>
                  <a:pt x="1476" y="5208"/>
                </a:lnTo>
                <a:lnTo>
                  <a:pt x="1488" y="5096"/>
                </a:lnTo>
                <a:lnTo>
                  <a:pt x="1501" y="4983"/>
                </a:lnTo>
                <a:lnTo>
                  <a:pt x="1517" y="4871"/>
                </a:lnTo>
                <a:lnTo>
                  <a:pt x="1536" y="4759"/>
                </a:lnTo>
                <a:lnTo>
                  <a:pt x="1557" y="4647"/>
                </a:lnTo>
                <a:lnTo>
                  <a:pt x="1580" y="4537"/>
                </a:lnTo>
                <a:lnTo>
                  <a:pt x="1607" y="4427"/>
                </a:lnTo>
                <a:lnTo>
                  <a:pt x="1636" y="4317"/>
                </a:lnTo>
                <a:lnTo>
                  <a:pt x="1669" y="4209"/>
                </a:lnTo>
                <a:lnTo>
                  <a:pt x="1706" y="4103"/>
                </a:lnTo>
                <a:lnTo>
                  <a:pt x="1745" y="3998"/>
                </a:lnTo>
                <a:lnTo>
                  <a:pt x="1790" y="3895"/>
                </a:lnTo>
                <a:lnTo>
                  <a:pt x="1837" y="3793"/>
                </a:lnTo>
                <a:lnTo>
                  <a:pt x="1889" y="3693"/>
                </a:lnTo>
                <a:lnTo>
                  <a:pt x="1945" y="3596"/>
                </a:lnTo>
                <a:lnTo>
                  <a:pt x="2005" y="3500"/>
                </a:lnTo>
                <a:lnTo>
                  <a:pt x="2070" y="3407"/>
                </a:lnTo>
                <a:lnTo>
                  <a:pt x="2139" y="3318"/>
                </a:lnTo>
                <a:lnTo>
                  <a:pt x="2214" y="3230"/>
                </a:lnTo>
                <a:lnTo>
                  <a:pt x="2293" y="3146"/>
                </a:lnTo>
                <a:lnTo>
                  <a:pt x="2353" y="3087"/>
                </a:lnTo>
                <a:lnTo>
                  <a:pt x="2417" y="3030"/>
                </a:lnTo>
                <a:lnTo>
                  <a:pt x="2483" y="2974"/>
                </a:lnTo>
                <a:lnTo>
                  <a:pt x="2551" y="2921"/>
                </a:lnTo>
                <a:lnTo>
                  <a:pt x="2623" y="2869"/>
                </a:lnTo>
                <a:lnTo>
                  <a:pt x="2696" y="2820"/>
                </a:lnTo>
                <a:lnTo>
                  <a:pt x="2771" y="2771"/>
                </a:lnTo>
                <a:lnTo>
                  <a:pt x="2850" y="2725"/>
                </a:lnTo>
                <a:lnTo>
                  <a:pt x="2931" y="2682"/>
                </a:lnTo>
                <a:lnTo>
                  <a:pt x="3015" y="2638"/>
                </a:lnTo>
                <a:lnTo>
                  <a:pt x="3100" y="2598"/>
                </a:lnTo>
                <a:lnTo>
                  <a:pt x="3189" y="2560"/>
                </a:lnTo>
                <a:lnTo>
                  <a:pt x="3280" y="2523"/>
                </a:lnTo>
                <a:lnTo>
                  <a:pt x="3374" y="2488"/>
                </a:lnTo>
                <a:lnTo>
                  <a:pt x="3470" y="2455"/>
                </a:lnTo>
                <a:lnTo>
                  <a:pt x="3568" y="2424"/>
                </a:lnTo>
                <a:lnTo>
                  <a:pt x="3669" y="2395"/>
                </a:lnTo>
                <a:lnTo>
                  <a:pt x="3772" y="2367"/>
                </a:lnTo>
                <a:lnTo>
                  <a:pt x="3878" y="2342"/>
                </a:lnTo>
                <a:lnTo>
                  <a:pt x="3986" y="2318"/>
                </a:lnTo>
                <a:lnTo>
                  <a:pt x="4097" y="2296"/>
                </a:lnTo>
                <a:lnTo>
                  <a:pt x="4210" y="2277"/>
                </a:lnTo>
                <a:lnTo>
                  <a:pt x="4325" y="2259"/>
                </a:lnTo>
                <a:lnTo>
                  <a:pt x="4444" y="2243"/>
                </a:lnTo>
                <a:lnTo>
                  <a:pt x="4565" y="2228"/>
                </a:lnTo>
                <a:lnTo>
                  <a:pt x="4687" y="2216"/>
                </a:lnTo>
                <a:lnTo>
                  <a:pt x="4812" y="2206"/>
                </a:lnTo>
                <a:lnTo>
                  <a:pt x="4940" y="2197"/>
                </a:lnTo>
                <a:lnTo>
                  <a:pt x="5070" y="2190"/>
                </a:lnTo>
                <a:lnTo>
                  <a:pt x="5202" y="2186"/>
                </a:lnTo>
                <a:lnTo>
                  <a:pt x="5338" y="2183"/>
                </a:lnTo>
                <a:lnTo>
                  <a:pt x="5475" y="2182"/>
                </a:lnTo>
                <a:lnTo>
                  <a:pt x="6494" y="2182"/>
                </a:lnTo>
                <a:lnTo>
                  <a:pt x="5749" y="2926"/>
                </a:lnTo>
                <a:lnTo>
                  <a:pt x="6993" y="2926"/>
                </a:lnTo>
                <a:lnTo>
                  <a:pt x="8457" y="1463"/>
                </a:lnTo>
                <a:lnTo>
                  <a:pt x="6993" y="0"/>
                </a:lnTo>
                <a:lnTo>
                  <a:pt x="5749" y="0"/>
                </a:lnTo>
                <a:lnTo>
                  <a:pt x="6494" y="744"/>
                </a:lnTo>
                <a:lnTo>
                  <a:pt x="5475" y="744"/>
                </a:lnTo>
                <a:lnTo>
                  <a:pt x="5300" y="745"/>
                </a:lnTo>
                <a:lnTo>
                  <a:pt x="5129" y="749"/>
                </a:lnTo>
                <a:lnTo>
                  <a:pt x="4960" y="756"/>
                </a:lnTo>
                <a:lnTo>
                  <a:pt x="4794" y="766"/>
                </a:lnTo>
                <a:lnTo>
                  <a:pt x="4630" y="778"/>
                </a:lnTo>
                <a:lnTo>
                  <a:pt x="4469" y="794"/>
                </a:lnTo>
                <a:lnTo>
                  <a:pt x="4311" y="811"/>
                </a:lnTo>
                <a:lnTo>
                  <a:pt x="4155" y="832"/>
                </a:lnTo>
                <a:lnTo>
                  <a:pt x="4002" y="854"/>
                </a:lnTo>
                <a:lnTo>
                  <a:pt x="3853" y="880"/>
                </a:lnTo>
                <a:lnTo>
                  <a:pt x="3706" y="909"/>
                </a:lnTo>
                <a:lnTo>
                  <a:pt x="3562" y="941"/>
                </a:lnTo>
                <a:lnTo>
                  <a:pt x="3420" y="975"/>
                </a:lnTo>
                <a:lnTo>
                  <a:pt x="3281" y="1011"/>
                </a:lnTo>
                <a:lnTo>
                  <a:pt x="3146" y="1051"/>
                </a:lnTo>
                <a:lnTo>
                  <a:pt x="3013" y="1093"/>
                </a:lnTo>
                <a:lnTo>
                  <a:pt x="2882" y="1138"/>
                </a:lnTo>
                <a:lnTo>
                  <a:pt x="2755" y="1185"/>
                </a:lnTo>
                <a:lnTo>
                  <a:pt x="2630" y="1236"/>
                </a:lnTo>
                <a:lnTo>
                  <a:pt x="2508" y="1289"/>
                </a:lnTo>
                <a:lnTo>
                  <a:pt x="2389" y="1345"/>
                </a:lnTo>
                <a:lnTo>
                  <a:pt x="2273" y="1403"/>
                </a:lnTo>
                <a:lnTo>
                  <a:pt x="2159" y="1463"/>
                </a:lnTo>
                <a:lnTo>
                  <a:pt x="2049" y="1527"/>
                </a:lnTo>
                <a:lnTo>
                  <a:pt x="1942" y="1594"/>
                </a:lnTo>
                <a:lnTo>
                  <a:pt x="1837" y="1663"/>
                </a:lnTo>
                <a:lnTo>
                  <a:pt x="1735" y="1735"/>
                </a:lnTo>
                <a:lnTo>
                  <a:pt x="1636" y="1810"/>
                </a:lnTo>
                <a:lnTo>
                  <a:pt x="1540" y="1887"/>
                </a:lnTo>
                <a:lnTo>
                  <a:pt x="1447" y="1966"/>
                </a:lnTo>
                <a:lnTo>
                  <a:pt x="1357" y="2049"/>
                </a:lnTo>
                <a:lnTo>
                  <a:pt x="1270" y="2134"/>
                </a:lnTo>
                <a:lnTo>
                  <a:pt x="1152" y="2258"/>
                </a:lnTo>
                <a:lnTo>
                  <a:pt x="1042" y="2385"/>
                </a:lnTo>
                <a:lnTo>
                  <a:pt x="939" y="2515"/>
                </a:lnTo>
                <a:lnTo>
                  <a:pt x="843" y="2648"/>
                </a:lnTo>
                <a:lnTo>
                  <a:pt x="753" y="2782"/>
                </a:lnTo>
                <a:lnTo>
                  <a:pt x="670" y="2919"/>
                </a:lnTo>
                <a:lnTo>
                  <a:pt x="594" y="3057"/>
                </a:lnTo>
                <a:lnTo>
                  <a:pt x="523" y="3197"/>
                </a:lnTo>
                <a:lnTo>
                  <a:pt x="459" y="3338"/>
                </a:lnTo>
                <a:lnTo>
                  <a:pt x="399" y="3482"/>
                </a:lnTo>
                <a:lnTo>
                  <a:pt x="345" y="3625"/>
                </a:lnTo>
                <a:lnTo>
                  <a:pt x="296" y="3770"/>
                </a:lnTo>
                <a:lnTo>
                  <a:pt x="251" y="3914"/>
                </a:lnTo>
                <a:lnTo>
                  <a:pt x="212" y="4061"/>
                </a:lnTo>
                <a:lnTo>
                  <a:pt x="177" y="4206"/>
                </a:lnTo>
                <a:lnTo>
                  <a:pt x="145" y="4351"/>
                </a:lnTo>
                <a:lnTo>
                  <a:pt x="118" y="4497"/>
                </a:lnTo>
                <a:lnTo>
                  <a:pt x="94" y="4642"/>
                </a:lnTo>
                <a:lnTo>
                  <a:pt x="74" y="4786"/>
                </a:lnTo>
                <a:lnTo>
                  <a:pt x="56" y="4930"/>
                </a:lnTo>
                <a:lnTo>
                  <a:pt x="42" y="5072"/>
                </a:lnTo>
                <a:lnTo>
                  <a:pt x="29" y="5213"/>
                </a:lnTo>
                <a:lnTo>
                  <a:pt x="20" y="5352"/>
                </a:lnTo>
                <a:lnTo>
                  <a:pt x="13" y="5490"/>
                </a:lnTo>
                <a:lnTo>
                  <a:pt x="8" y="5625"/>
                </a:lnTo>
                <a:lnTo>
                  <a:pt x="4" y="5759"/>
                </a:lnTo>
                <a:lnTo>
                  <a:pt x="2" y="5890"/>
                </a:lnTo>
                <a:lnTo>
                  <a:pt x="0" y="6019"/>
                </a:lnTo>
                <a:lnTo>
                  <a:pt x="0" y="6268"/>
                </a:lnTo>
                <a:lnTo>
                  <a:pt x="2" y="6504"/>
                </a:lnTo>
                <a:lnTo>
                  <a:pt x="2" y="9844"/>
                </a:lnTo>
                <a:close/>
              </a:path>
            </a:pathLst>
          </a:custGeom>
          <a:solidFill>
            <a:srgbClr val="FE5C1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D89F6EC-894B-E1BD-4F9E-09CDC538CEE4}"/>
              </a:ext>
            </a:extLst>
          </p:cNvPr>
          <p:cNvSpPr txBox="1"/>
          <p:nvPr/>
        </p:nvSpPr>
        <p:spPr>
          <a:xfrm>
            <a:off x="5447422" y="3319792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en-US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03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D5859B4-6513-E56E-B8B1-9F292189250F}"/>
              </a:ext>
            </a:extLst>
          </p:cNvPr>
          <p:cNvSpPr txBox="1"/>
          <p:nvPr/>
        </p:nvSpPr>
        <p:spPr>
          <a:xfrm>
            <a:off x="5447422" y="4283258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2019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F21E4B6-71D0-F8C7-28F9-D02D8F1EF84F}"/>
              </a:ext>
            </a:extLst>
          </p:cNvPr>
          <p:cNvSpPr txBox="1"/>
          <p:nvPr/>
        </p:nvSpPr>
        <p:spPr>
          <a:xfrm>
            <a:off x="5447422" y="1392858"/>
            <a:ext cx="479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en-US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01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0A170CC-05C5-C470-5A61-0C39E50962B7}"/>
              </a:ext>
            </a:extLst>
          </p:cNvPr>
          <p:cNvSpPr txBox="1"/>
          <p:nvPr/>
        </p:nvSpPr>
        <p:spPr>
          <a:xfrm>
            <a:off x="5447422" y="2356325"/>
            <a:ext cx="51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1"/>
            <a:r>
              <a:rPr lang="en-US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02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CE62FA4-7E0C-2733-B02B-47411DDEFCF2}"/>
              </a:ext>
            </a:extLst>
          </p:cNvPr>
          <p:cNvSpPr txBox="1"/>
          <p:nvPr/>
        </p:nvSpPr>
        <p:spPr>
          <a:xfrm>
            <a:off x="1388808" y="1313348"/>
            <a:ext cx="448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رگرسیون لجستیک دودویی</a:t>
            </a:r>
            <a:endParaRPr lang="en-US" sz="24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65FAAC1-7C77-F94B-2426-66C66CBF1F82}"/>
              </a:ext>
            </a:extLst>
          </p:cNvPr>
          <p:cNvSpPr txBox="1"/>
          <p:nvPr/>
        </p:nvSpPr>
        <p:spPr>
          <a:xfrm>
            <a:off x="777296" y="23643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>
                <a:ln w="12700">
                  <a:solidFill>
                    <a:srgbClr val="013F63"/>
                  </a:solidFill>
                </a:ln>
                <a:noFill/>
                <a:latin typeface="Lalezar" panose="00000500000000000000" pitchFamily="2" charset="-78"/>
                <a:cs typeface="Lalezar" panose="00000500000000000000" pitchFamily="2" charset="-78"/>
              </a:rPr>
              <a:t>هوش مصنوعی</a:t>
            </a:r>
            <a:endParaRPr lang="en-US" sz="2400" dirty="0">
              <a:ln w="12700">
                <a:solidFill>
                  <a:srgbClr val="013F63"/>
                </a:solidFill>
              </a:ln>
              <a:noFill/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28" name="TextBox 27">
            <a:hlinkClick r:id="rId3" action="ppaction://hlinksldjump"/>
            <a:extLst>
              <a:ext uri="{FF2B5EF4-FFF2-40B4-BE49-F238E27FC236}">
                <a16:creationId xmlns:a16="http://schemas.microsoft.com/office/drawing/2014/main" id="{1E65B90D-B985-8BB1-6026-0C50CF5DCFA2}"/>
              </a:ext>
            </a:extLst>
          </p:cNvPr>
          <p:cNvSpPr txBox="1"/>
          <p:nvPr/>
        </p:nvSpPr>
        <p:spPr>
          <a:xfrm>
            <a:off x="10540205" y="1439494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مقدمه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31" name="TextBox 30">
            <a:hlinkClick r:id="rId4" action="ppaction://hlinksldjump"/>
            <a:extLst>
              <a:ext uri="{FF2B5EF4-FFF2-40B4-BE49-F238E27FC236}">
                <a16:creationId xmlns:a16="http://schemas.microsoft.com/office/drawing/2014/main" id="{8F05CA36-1309-E8CE-759D-FA95623B4F57}"/>
              </a:ext>
            </a:extLst>
          </p:cNvPr>
          <p:cNvSpPr txBox="1"/>
          <p:nvPr/>
        </p:nvSpPr>
        <p:spPr>
          <a:xfrm>
            <a:off x="9986367" y="2478013"/>
            <a:ext cx="1999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مروری بر تحقیقات</a:t>
            </a:r>
            <a:endParaRPr lang="en-US" sz="24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33" name="TextBox 32">
            <a:hlinkClick r:id="rId5" action="ppaction://hlinksldjump"/>
            <a:extLst>
              <a:ext uri="{FF2B5EF4-FFF2-40B4-BE49-F238E27FC236}">
                <a16:creationId xmlns:a16="http://schemas.microsoft.com/office/drawing/2014/main" id="{D158A7FD-55D5-0225-F91D-3F9D733142C4}"/>
              </a:ext>
            </a:extLst>
          </p:cNvPr>
          <p:cNvSpPr txBox="1"/>
          <p:nvPr/>
        </p:nvSpPr>
        <p:spPr>
          <a:xfrm>
            <a:off x="10612340" y="3508811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نتایج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34" name="TextBox 33">
            <a:hlinkClick r:id="rId6" action="ppaction://hlinksldjump"/>
            <a:extLst>
              <a:ext uri="{FF2B5EF4-FFF2-40B4-BE49-F238E27FC236}">
                <a16:creationId xmlns:a16="http://schemas.microsoft.com/office/drawing/2014/main" id="{3310B1E7-EEB2-589F-7EA1-AE13F8EAC395}"/>
              </a:ext>
            </a:extLst>
          </p:cNvPr>
          <p:cNvSpPr txBox="1"/>
          <p:nvPr/>
        </p:nvSpPr>
        <p:spPr>
          <a:xfrm>
            <a:off x="10260135" y="4592777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منابع و مآخذ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5C2A16F-6604-34CF-6D08-4756976C3620}"/>
              </a:ext>
            </a:extLst>
          </p:cNvPr>
          <p:cNvCxnSpPr>
            <a:cxnSpLocks/>
          </p:cNvCxnSpPr>
          <p:nvPr/>
        </p:nvCxnSpPr>
        <p:spPr>
          <a:xfrm>
            <a:off x="10176000" y="218958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E8F93FD-9818-13FA-255B-0907393089D0}"/>
              </a:ext>
            </a:extLst>
          </p:cNvPr>
          <p:cNvCxnSpPr>
            <a:cxnSpLocks/>
          </p:cNvCxnSpPr>
          <p:nvPr/>
        </p:nvCxnSpPr>
        <p:spPr>
          <a:xfrm>
            <a:off x="10176000" y="322810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332FB01-CFC4-875A-AD77-14405C3DE068}"/>
              </a:ext>
            </a:extLst>
          </p:cNvPr>
          <p:cNvCxnSpPr>
            <a:cxnSpLocks/>
          </p:cNvCxnSpPr>
          <p:nvPr/>
        </p:nvCxnSpPr>
        <p:spPr>
          <a:xfrm>
            <a:off x="10176000" y="426662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C3EB7A5-6F6C-648D-4FAF-1DFA64C96C82}"/>
              </a:ext>
            </a:extLst>
          </p:cNvPr>
          <p:cNvCxnSpPr>
            <a:cxnSpLocks/>
          </p:cNvCxnSpPr>
          <p:nvPr/>
        </p:nvCxnSpPr>
        <p:spPr>
          <a:xfrm>
            <a:off x="10176000" y="530514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151">
            <a:hlinkClick r:id="rId7" action="ppaction://hlinksldjump"/>
            <a:extLst>
              <a:ext uri="{FF2B5EF4-FFF2-40B4-BE49-F238E27FC236}">
                <a16:creationId xmlns:a16="http://schemas.microsoft.com/office/drawing/2014/main" id="{02D01277-59A0-A72B-139F-CA1CB1905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7265" y="6398856"/>
            <a:ext cx="344487" cy="215384"/>
          </a:xfrm>
          <a:custGeom>
            <a:avLst/>
            <a:gdLst>
              <a:gd name="T0" fmla="*/ 55847 w 497"/>
              <a:gd name="T1" fmla="*/ 98187 h 293"/>
              <a:gd name="T2" fmla="*/ 55847 w 497"/>
              <a:gd name="T3" fmla="*/ 98187 h 293"/>
              <a:gd name="T4" fmla="*/ 55847 w 497"/>
              <a:gd name="T5" fmla="*/ 43095 h 293"/>
              <a:gd name="T6" fmla="*/ 79717 w 497"/>
              <a:gd name="T7" fmla="*/ 43095 h 293"/>
              <a:gd name="T8" fmla="*/ 39633 w 497"/>
              <a:gd name="T9" fmla="*/ 0 h 293"/>
              <a:gd name="T10" fmla="*/ 0 w 497"/>
              <a:gd name="T11" fmla="*/ 43095 h 293"/>
              <a:gd name="T12" fmla="*/ 23870 w 497"/>
              <a:gd name="T13" fmla="*/ 43095 h 293"/>
              <a:gd name="T14" fmla="*/ 23870 w 497"/>
              <a:gd name="T15" fmla="*/ 110182 h 293"/>
              <a:gd name="T16" fmla="*/ 43686 w 497"/>
              <a:gd name="T17" fmla="*/ 129731 h 293"/>
              <a:gd name="T18" fmla="*/ 143670 w 497"/>
              <a:gd name="T19" fmla="*/ 129731 h 293"/>
              <a:gd name="T20" fmla="*/ 115296 w 497"/>
              <a:gd name="T21" fmla="*/ 98187 h 293"/>
              <a:gd name="T22" fmla="*/ 55847 w 497"/>
              <a:gd name="T23" fmla="*/ 98187 h 293"/>
              <a:gd name="T24" fmla="*/ 199517 w 497"/>
              <a:gd name="T25" fmla="*/ 86635 h 293"/>
              <a:gd name="T26" fmla="*/ 199517 w 497"/>
              <a:gd name="T27" fmla="*/ 86635 h 293"/>
              <a:gd name="T28" fmla="*/ 199517 w 497"/>
              <a:gd name="T29" fmla="*/ 19548 h 293"/>
              <a:gd name="T30" fmla="*/ 179700 w 497"/>
              <a:gd name="T31" fmla="*/ 0 h 293"/>
              <a:gd name="T32" fmla="*/ 79717 w 497"/>
              <a:gd name="T33" fmla="*/ 0 h 293"/>
              <a:gd name="T34" fmla="*/ 107640 w 497"/>
              <a:gd name="T35" fmla="*/ 27101 h 293"/>
              <a:gd name="T36" fmla="*/ 167540 w 497"/>
              <a:gd name="T37" fmla="*/ 27101 h 293"/>
              <a:gd name="T38" fmla="*/ 167540 w 497"/>
              <a:gd name="T39" fmla="*/ 86635 h 293"/>
              <a:gd name="T40" fmla="*/ 143670 w 497"/>
              <a:gd name="T41" fmla="*/ 86635 h 293"/>
              <a:gd name="T42" fmla="*/ 183303 w 497"/>
              <a:gd name="T43" fmla="*/ 129731 h 293"/>
              <a:gd name="T44" fmla="*/ 223387 w 497"/>
              <a:gd name="T45" fmla="*/ 86635 h 293"/>
              <a:gd name="T46" fmla="*/ 199517 w 497"/>
              <a:gd name="T47" fmla="*/ 86635 h 29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97" h="293">
                <a:moveTo>
                  <a:pt x="124" y="221"/>
                </a:moveTo>
                <a:lnTo>
                  <a:pt x="124" y="221"/>
                </a:lnTo>
                <a:cubicBezTo>
                  <a:pt x="124" y="97"/>
                  <a:pt x="124" y="97"/>
                  <a:pt x="124" y="97"/>
                </a:cubicBezTo>
                <a:cubicBezTo>
                  <a:pt x="177" y="97"/>
                  <a:pt x="177" y="97"/>
                  <a:pt x="177" y="97"/>
                </a:cubicBezTo>
                <a:cubicBezTo>
                  <a:pt x="88" y="0"/>
                  <a:pt x="88" y="0"/>
                  <a:pt x="88" y="0"/>
                </a:cubicBezTo>
                <a:cubicBezTo>
                  <a:pt x="0" y="97"/>
                  <a:pt x="0" y="97"/>
                  <a:pt x="0" y="97"/>
                </a:cubicBezTo>
                <a:cubicBezTo>
                  <a:pt x="53" y="97"/>
                  <a:pt x="53" y="97"/>
                  <a:pt x="53" y="97"/>
                </a:cubicBezTo>
                <a:cubicBezTo>
                  <a:pt x="53" y="248"/>
                  <a:pt x="53" y="248"/>
                  <a:pt x="53" y="248"/>
                </a:cubicBezTo>
                <a:cubicBezTo>
                  <a:pt x="53" y="274"/>
                  <a:pt x="71" y="292"/>
                  <a:pt x="97" y="292"/>
                </a:cubicBezTo>
                <a:cubicBezTo>
                  <a:pt x="319" y="292"/>
                  <a:pt x="319" y="292"/>
                  <a:pt x="319" y="292"/>
                </a:cubicBezTo>
                <a:cubicBezTo>
                  <a:pt x="256" y="221"/>
                  <a:pt x="256" y="221"/>
                  <a:pt x="256" y="221"/>
                </a:cubicBezTo>
                <a:lnTo>
                  <a:pt x="124" y="221"/>
                </a:lnTo>
                <a:close/>
                <a:moveTo>
                  <a:pt x="443" y="195"/>
                </a:moveTo>
                <a:lnTo>
                  <a:pt x="443" y="195"/>
                </a:lnTo>
                <a:cubicBezTo>
                  <a:pt x="443" y="44"/>
                  <a:pt x="443" y="44"/>
                  <a:pt x="443" y="44"/>
                </a:cubicBezTo>
                <a:cubicBezTo>
                  <a:pt x="443" y="17"/>
                  <a:pt x="425" y="0"/>
                  <a:pt x="399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239" y="61"/>
                  <a:pt x="239" y="61"/>
                  <a:pt x="239" y="61"/>
                </a:cubicBezTo>
                <a:cubicBezTo>
                  <a:pt x="372" y="61"/>
                  <a:pt x="372" y="61"/>
                  <a:pt x="372" y="61"/>
                </a:cubicBezTo>
                <a:cubicBezTo>
                  <a:pt x="372" y="195"/>
                  <a:pt x="372" y="195"/>
                  <a:pt x="372" y="195"/>
                </a:cubicBezTo>
                <a:cubicBezTo>
                  <a:pt x="319" y="195"/>
                  <a:pt x="319" y="195"/>
                  <a:pt x="319" y="195"/>
                </a:cubicBezTo>
                <a:cubicBezTo>
                  <a:pt x="407" y="292"/>
                  <a:pt x="407" y="292"/>
                  <a:pt x="407" y="292"/>
                </a:cubicBezTo>
                <a:cubicBezTo>
                  <a:pt x="496" y="195"/>
                  <a:pt x="496" y="195"/>
                  <a:pt x="496" y="195"/>
                </a:cubicBezTo>
                <a:lnTo>
                  <a:pt x="443" y="195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D3F54-0D34-ED29-D763-2BD0427F0994}"/>
              </a:ext>
            </a:extLst>
          </p:cNvPr>
          <p:cNvSpPr txBox="1"/>
          <p:nvPr/>
        </p:nvSpPr>
        <p:spPr>
          <a:xfrm>
            <a:off x="1371240" y="2356325"/>
            <a:ext cx="448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رگرسیون لجستیک ترتیبی</a:t>
            </a:r>
            <a:endParaRPr lang="en-US" sz="24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4051A5-7B40-7D33-8C6D-36AF749E069E}"/>
              </a:ext>
            </a:extLst>
          </p:cNvPr>
          <p:cNvSpPr txBox="1"/>
          <p:nvPr/>
        </p:nvSpPr>
        <p:spPr>
          <a:xfrm>
            <a:off x="1017257" y="3278814"/>
            <a:ext cx="448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رگرسیون لجستیک چند جمله ایی</a:t>
            </a:r>
            <a:endParaRPr lang="en-US" sz="24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17965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0" grpId="0" animBg="1"/>
      <p:bldP spid="53" grpId="0" animBg="1"/>
      <p:bldP spid="64" grpId="0"/>
      <p:bldP spid="9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EE9CC06-4CEF-7DB6-A7D3-10C6796CF131}"/>
              </a:ext>
            </a:extLst>
          </p:cNvPr>
          <p:cNvSpPr/>
          <p:nvPr/>
        </p:nvSpPr>
        <p:spPr>
          <a:xfrm rot="5400000">
            <a:off x="7557000" y="2222999"/>
            <a:ext cx="6858001" cy="2412000"/>
          </a:xfrm>
          <a:custGeom>
            <a:avLst/>
            <a:gdLst>
              <a:gd name="connsiteX0" fmla="*/ 0 w 6858001"/>
              <a:gd name="connsiteY0" fmla="*/ 2412000 h 2412000"/>
              <a:gd name="connsiteX1" fmla="*/ 0 w 6858001"/>
              <a:gd name="connsiteY1" fmla="*/ 917542 h 2412000"/>
              <a:gd name="connsiteX2" fmla="*/ 1 w 6858001"/>
              <a:gd name="connsiteY2" fmla="*/ 917542 h 2412000"/>
              <a:gd name="connsiteX3" fmla="*/ 1 w 6858001"/>
              <a:gd name="connsiteY3" fmla="*/ 0 h 2412000"/>
              <a:gd name="connsiteX4" fmla="*/ 6858001 w 6858001"/>
              <a:gd name="connsiteY4" fmla="*/ 0 h 2412000"/>
              <a:gd name="connsiteX5" fmla="*/ 6858001 w 6858001"/>
              <a:gd name="connsiteY5" fmla="*/ 917542 h 2412000"/>
              <a:gd name="connsiteX6" fmla="*/ 6858000 w 6858001"/>
              <a:gd name="connsiteY6" fmla="*/ 917542 h 2412000"/>
              <a:gd name="connsiteX7" fmla="*/ 6858000 w 6858001"/>
              <a:gd name="connsiteY7" fmla="*/ 2411998 h 2412000"/>
              <a:gd name="connsiteX8" fmla="*/ 3325878 w 6858001"/>
              <a:gd name="connsiteY8" fmla="*/ 2411998 h 2412000"/>
              <a:gd name="connsiteX9" fmla="*/ 3074068 w 6858001"/>
              <a:gd name="connsiteY9" fmla="*/ 2206767 h 2412000"/>
              <a:gd name="connsiteX10" fmla="*/ 3068847 w 6858001"/>
              <a:gd name="connsiteY10" fmla="*/ 2154976 h 2412000"/>
              <a:gd name="connsiteX11" fmla="*/ 3068847 w 6858001"/>
              <a:gd name="connsiteY11" fmla="*/ 612000 h 2412000"/>
              <a:gd name="connsiteX12" fmla="*/ 2708847 w 6858001"/>
              <a:gd name="connsiteY12" fmla="*/ 252000 h 2412000"/>
              <a:gd name="connsiteX13" fmla="*/ 2348847 w 6858001"/>
              <a:gd name="connsiteY13" fmla="*/ 612000 h 2412000"/>
              <a:gd name="connsiteX14" fmla="*/ 2348847 w 6858001"/>
              <a:gd name="connsiteY14" fmla="*/ 917542 h 2412000"/>
              <a:gd name="connsiteX15" fmla="*/ 2348845 w 6858001"/>
              <a:gd name="connsiteY15" fmla="*/ 917542 h 2412000"/>
              <a:gd name="connsiteX16" fmla="*/ 2348845 w 6858001"/>
              <a:gd name="connsiteY16" fmla="*/ 2170092 h 2412000"/>
              <a:gd name="connsiteX17" fmla="*/ 2106937 w 6858001"/>
              <a:gd name="connsiteY17" fmla="*/ 2412000 h 2412000"/>
              <a:gd name="connsiteX18" fmla="*/ 0 w 6858001"/>
              <a:gd name="connsiteY18" fmla="*/ 2412000 h 24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2412000">
                <a:moveTo>
                  <a:pt x="0" y="2412000"/>
                </a:moveTo>
                <a:lnTo>
                  <a:pt x="0" y="917542"/>
                </a:lnTo>
                <a:lnTo>
                  <a:pt x="1" y="917542"/>
                </a:lnTo>
                <a:lnTo>
                  <a:pt x="1" y="0"/>
                </a:lnTo>
                <a:lnTo>
                  <a:pt x="6858001" y="0"/>
                </a:lnTo>
                <a:lnTo>
                  <a:pt x="6858001" y="917542"/>
                </a:lnTo>
                <a:lnTo>
                  <a:pt x="6858000" y="917542"/>
                </a:lnTo>
                <a:lnTo>
                  <a:pt x="6858000" y="2411998"/>
                </a:lnTo>
                <a:lnTo>
                  <a:pt x="3325878" y="2411998"/>
                </a:lnTo>
                <a:cubicBezTo>
                  <a:pt x="3201667" y="2411998"/>
                  <a:pt x="3098035" y="2323891"/>
                  <a:pt x="3074068" y="2206767"/>
                </a:cubicBezTo>
                <a:lnTo>
                  <a:pt x="3068847" y="2154976"/>
                </a:lnTo>
                <a:lnTo>
                  <a:pt x="3068847" y="612000"/>
                </a:lnTo>
                <a:cubicBezTo>
                  <a:pt x="3068847" y="413177"/>
                  <a:pt x="2907670" y="252000"/>
                  <a:pt x="2708847" y="252000"/>
                </a:cubicBezTo>
                <a:cubicBezTo>
                  <a:pt x="2510024" y="252000"/>
                  <a:pt x="2348847" y="413177"/>
                  <a:pt x="2348847" y="612000"/>
                </a:cubicBezTo>
                <a:lnTo>
                  <a:pt x="2348847" y="917542"/>
                </a:lnTo>
                <a:lnTo>
                  <a:pt x="2348845" y="917542"/>
                </a:lnTo>
                <a:lnTo>
                  <a:pt x="2348845" y="2170092"/>
                </a:lnTo>
                <a:cubicBezTo>
                  <a:pt x="2348845" y="2303694"/>
                  <a:pt x="2240539" y="2412000"/>
                  <a:pt x="2106937" y="2412000"/>
                </a:cubicBezTo>
                <a:lnTo>
                  <a:pt x="0" y="2412000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2A1C19C-C4BA-0DE4-1BCF-6AEAC602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D34F6-DFEB-4EA9-8D3A-65F4C5A63292}" type="slidenum">
              <a:rPr lang="en-US" sz="1800" b="1" smtClean="0">
                <a:solidFill>
                  <a:srgbClr val="F0ECE6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/>
              <a:t>15</a:t>
            </a:fld>
            <a:endParaRPr lang="en-US" sz="1800" b="1" dirty="0">
              <a:solidFill>
                <a:srgbClr val="F0ECE6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0F16D4-CEEF-9365-78BC-6E5E26C85006}"/>
              </a:ext>
            </a:extLst>
          </p:cNvPr>
          <p:cNvSpPr txBox="1"/>
          <p:nvPr/>
        </p:nvSpPr>
        <p:spPr>
          <a:xfrm>
            <a:off x="10731960" y="644935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0ECE6"/>
                </a:solidFill>
                <a:latin typeface="Aldrich" panose="02000000000000000000" pitchFamily="2" charset="0"/>
              </a:rPr>
              <a:t>/</a:t>
            </a:r>
            <a:r>
              <a:rPr lang="fa-IR" sz="1400" dirty="0">
                <a:solidFill>
                  <a:srgbClr val="F0ECE6"/>
                </a:solidFill>
                <a:latin typeface="Aldrich" panose="02000000000000000000" pitchFamily="2" charset="0"/>
              </a:rPr>
              <a:t> </a:t>
            </a:r>
            <a:r>
              <a:rPr lang="en-US" sz="1400" dirty="0">
                <a:solidFill>
                  <a:srgbClr val="F0ECE6"/>
                </a:solidFill>
                <a:latin typeface="Aldrich" panose="02000000000000000000" pitchFamily="2" charset="0"/>
              </a:rPr>
              <a:t>40</a:t>
            </a:r>
          </a:p>
        </p:txBody>
      </p:sp>
      <p:sp>
        <p:nvSpPr>
          <p:cNvPr id="22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6C659B8-17EB-BD98-8CF6-CA4DE28BDCA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391871" y="6449800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3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0936725-3921-2BD9-3211-F4FE1E6F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189" y="6449800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308A6BE-8364-C0A2-A2C1-7C248B77E2EA}"/>
              </a:ext>
            </a:extLst>
          </p:cNvPr>
          <p:cNvSpPr/>
          <p:nvPr/>
        </p:nvSpPr>
        <p:spPr>
          <a:xfrm>
            <a:off x="10428000" y="97234"/>
            <a:ext cx="1116000" cy="1115854"/>
          </a:xfrm>
          <a:prstGeom prst="ellipse">
            <a:avLst/>
          </a:prstGeom>
          <a:solidFill>
            <a:srgbClr val="F0ECE6"/>
          </a:solidFill>
          <a:ln w="190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E4E4D0-599E-EE24-1E0E-BA82CA603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806" y="164967"/>
            <a:ext cx="980388" cy="98038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EACDA37-21AE-03F1-7BC7-3EA5032986DC}"/>
              </a:ext>
            </a:extLst>
          </p:cNvPr>
          <p:cNvCxnSpPr>
            <a:cxnSpLocks/>
          </p:cNvCxnSpPr>
          <p:nvPr/>
        </p:nvCxnSpPr>
        <p:spPr>
          <a:xfrm>
            <a:off x="381230" y="75965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40BA4E-8E13-9B3B-5ED1-7DAE193C741F}"/>
              </a:ext>
            </a:extLst>
          </p:cNvPr>
          <p:cNvCxnSpPr>
            <a:cxnSpLocks/>
          </p:cNvCxnSpPr>
          <p:nvPr/>
        </p:nvCxnSpPr>
        <p:spPr>
          <a:xfrm>
            <a:off x="381230" y="633189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20E7774-90F2-46F5-25D8-62450A14A776}"/>
              </a:ext>
            </a:extLst>
          </p:cNvPr>
          <p:cNvSpPr txBox="1"/>
          <p:nvPr/>
        </p:nvSpPr>
        <p:spPr>
          <a:xfrm>
            <a:off x="5541146" y="236438"/>
            <a:ext cx="3914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رگرسیون لجستیک دودویی</a:t>
            </a:r>
            <a:endParaRPr lang="en-US" sz="32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84A03-9BB6-B296-D88A-8CE7A7BFFF53}"/>
              </a:ext>
            </a:extLst>
          </p:cNvPr>
          <p:cNvSpPr txBox="1"/>
          <p:nvPr/>
        </p:nvSpPr>
        <p:spPr>
          <a:xfrm>
            <a:off x="381230" y="6392003"/>
            <a:ext cx="9022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600" b="1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عنوان سمینار: ...................................................................................................................... . </a:t>
            </a:r>
            <a:endParaRPr lang="en-US" sz="1600" b="1" dirty="0">
              <a:solidFill>
                <a:srgbClr val="013F63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FBB7B8-7BC4-6FCD-7D83-4A485FF6A1BB}"/>
              </a:ext>
            </a:extLst>
          </p:cNvPr>
          <p:cNvSpPr/>
          <p:nvPr/>
        </p:nvSpPr>
        <p:spPr>
          <a:xfrm>
            <a:off x="9952944" y="6268221"/>
            <a:ext cx="2066112" cy="476655"/>
          </a:xfrm>
          <a:prstGeom prst="roundRect">
            <a:avLst/>
          </a:prstGeom>
          <a:solidFill>
            <a:srgbClr val="F0ECE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6374E99-1706-5883-0E7A-E1D3EFBF18F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514421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5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F1DDEA2-1AEC-F881-F3E5-4B9CE935E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9739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51B2CF7-3D13-D058-D0DF-70B5C79F0766}"/>
              </a:ext>
            </a:extLst>
          </p:cNvPr>
          <p:cNvSpPr txBox="1">
            <a:spLocks/>
          </p:cNvSpPr>
          <p:nvPr/>
        </p:nvSpPr>
        <p:spPr>
          <a:xfrm>
            <a:off x="10463685" y="6323986"/>
            <a:ext cx="558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4DD34F6-DFEB-4EA9-8D3A-65F4C5A63292}" type="slidenum">
              <a:rPr lang="en-US" sz="1800" b="1" smtClean="0">
                <a:solidFill>
                  <a:srgbClr val="013F63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 algn="ctr"/>
              <a:t>15</a:t>
            </a:fld>
            <a:endParaRPr lang="en-US" sz="1800" b="1" dirty="0">
              <a:solidFill>
                <a:srgbClr val="013F63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25B38C-D66C-F1B1-1048-1626E5566C58}"/>
              </a:ext>
            </a:extLst>
          </p:cNvPr>
          <p:cNvSpPr txBox="1"/>
          <p:nvPr/>
        </p:nvSpPr>
        <p:spPr>
          <a:xfrm>
            <a:off x="777296" y="23643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>
                <a:ln w="12700">
                  <a:solidFill>
                    <a:srgbClr val="013F63"/>
                  </a:solidFill>
                </a:ln>
                <a:noFill/>
                <a:latin typeface="Lalezar" panose="00000500000000000000" pitchFamily="2" charset="-78"/>
                <a:cs typeface="Lalezar" panose="00000500000000000000" pitchFamily="2" charset="-78"/>
              </a:rPr>
              <a:t>هوش مصنوعی</a:t>
            </a:r>
            <a:endParaRPr lang="en-US" sz="2400" dirty="0">
              <a:ln w="12700">
                <a:solidFill>
                  <a:srgbClr val="013F63"/>
                </a:solidFill>
              </a:ln>
              <a:noFill/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28" name="TextBox 27">
            <a:hlinkClick r:id="rId3" action="ppaction://hlinksldjump"/>
            <a:extLst>
              <a:ext uri="{FF2B5EF4-FFF2-40B4-BE49-F238E27FC236}">
                <a16:creationId xmlns:a16="http://schemas.microsoft.com/office/drawing/2014/main" id="{EC77D02A-635F-7BC9-C02D-A6BC9FBC875E}"/>
              </a:ext>
            </a:extLst>
          </p:cNvPr>
          <p:cNvSpPr txBox="1"/>
          <p:nvPr/>
        </p:nvSpPr>
        <p:spPr>
          <a:xfrm>
            <a:off x="10540205" y="1439494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مقدمه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31" name="TextBox 30">
            <a:hlinkClick r:id="rId4" action="ppaction://hlinksldjump"/>
            <a:extLst>
              <a:ext uri="{FF2B5EF4-FFF2-40B4-BE49-F238E27FC236}">
                <a16:creationId xmlns:a16="http://schemas.microsoft.com/office/drawing/2014/main" id="{C4BD4E9F-729C-A12C-F4B5-D90EC9421F39}"/>
              </a:ext>
            </a:extLst>
          </p:cNvPr>
          <p:cNvSpPr txBox="1"/>
          <p:nvPr/>
        </p:nvSpPr>
        <p:spPr>
          <a:xfrm>
            <a:off x="9986367" y="2478013"/>
            <a:ext cx="1999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مروری بر تحقیقات</a:t>
            </a:r>
            <a:endParaRPr lang="en-US" sz="24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33" name="TextBox 32">
            <a:hlinkClick r:id="rId5" action="ppaction://hlinksldjump"/>
            <a:extLst>
              <a:ext uri="{FF2B5EF4-FFF2-40B4-BE49-F238E27FC236}">
                <a16:creationId xmlns:a16="http://schemas.microsoft.com/office/drawing/2014/main" id="{2663D7B3-8CBA-AE0B-81EA-9E86F8B05FDB}"/>
              </a:ext>
            </a:extLst>
          </p:cNvPr>
          <p:cNvSpPr txBox="1"/>
          <p:nvPr/>
        </p:nvSpPr>
        <p:spPr>
          <a:xfrm>
            <a:off x="10606480" y="3611848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نتایج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34" name="TextBox 33">
            <a:hlinkClick r:id="rId6" action="ppaction://hlinksldjump"/>
            <a:extLst>
              <a:ext uri="{FF2B5EF4-FFF2-40B4-BE49-F238E27FC236}">
                <a16:creationId xmlns:a16="http://schemas.microsoft.com/office/drawing/2014/main" id="{7424FEF2-5D71-9809-5842-2E9E437CCCA6}"/>
              </a:ext>
            </a:extLst>
          </p:cNvPr>
          <p:cNvSpPr txBox="1"/>
          <p:nvPr/>
        </p:nvSpPr>
        <p:spPr>
          <a:xfrm>
            <a:off x="10251936" y="4547331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منابع و مآخذ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BA07650-7E66-510E-B375-01A6B0EF6BE3}"/>
              </a:ext>
            </a:extLst>
          </p:cNvPr>
          <p:cNvCxnSpPr>
            <a:cxnSpLocks/>
          </p:cNvCxnSpPr>
          <p:nvPr/>
        </p:nvCxnSpPr>
        <p:spPr>
          <a:xfrm>
            <a:off x="10176000" y="218958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FC9C596-DC03-BA50-C5C5-7C4520B3C6FD}"/>
              </a:ext>
            </a:extLst>
          </p:cNvPr>
          <p:cNvCxnSpPr>
            <a:cxnSpLocks/>
          </p:cNvCxnSpPr>
          <p:nvPr/>
        </p:nvCxnSpPr>
        <p:spPr>
          <a:xfrm>
            <a:off x="10176000" y="322810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8DDDE34-FDA2-AB9D-2CF9-8507C9EBA8A1}"/>
              </a:ext>
            </a:extLst>
          </p:cNvPr>
          <p:cNvCxnSpPr>
            <a:cxnSpLocks/>
          </p:cNvCxnSpPr>
          <p:nvPr/>
        </p:nvCxnSpPr>
        <p:spPr>
          <a:xfrm>
            <a:off x="10176000" y="426662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D7915B8-1A14-BF7C-B9DE-6593F0B86B73}"/>
              </a:ext>
            </a:extLst>
          </p:cNvPr>
          <p:cNvCxnSpPr>
            <a:cxnSpLocks/>
          </p:cNvCxnSpPr>
          <p:nvPr/>
        </p:nvCxnSpPr>
        <p:spPr>
          <a:xfrm>
            <a:off x="10176000" y="530514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51">
            <a:hlinkClick r:id="rId7" action="ppaction://hlinksldjump"/>
            <a:extLst>
              <a:ext uri="{FF2B5EF4-FFF2-40B4-BE49-F238E27FC236}">
                <a16:creationId xmlns:a16="http://schemas.microsoft.com/office/drawing/2014/main" id="{DA2E96A7-910B-3ADB-557E-055BEAEAB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7265" y="6398856"/>
            <a:ext cx="344487" cy="215384"/>
          </a:xfrm>
          <a:custGeom>
            <a:avLst/>
            <a:gdLst>
              <a:gd name="T0" fmla="*/ 55847 w 497"/>
              <a:gd name="T1" fmla="*/ 98187 h 293"/>
              <a:gd name="T2" fmla="*/ 55847 w 497"/>
              <a:gd name="T3" fmla="*/ 98187 h 293"/>
              <a:gd name="T4" fmla="*/ 55847 w 497"/>
              <a:gd name="T5" fmla="*/ 43095 h 293"/>
              <a:gd name="T6" fmla="*/ 79717 w 497"/>
              <a:gd name="T7" fmla="*/ 43095 h 293"/>
              <a:gd name="T8" fmla="*/ 39633 w 497"/>
              <a:gd name="T9" fmla="*/ 0 h 293"/>
              <a:gd name="T10" fmla="*/ 0 w 497"/>
              <a:gd name="T11" fmla="*/ 43095 h 293"/>
              <a:gd name="T12" fmla="*/ 23870 w 497"/>
              <a:gd name="T13" fmla="*/ 43095 h 293"/>
              <a:gd name="T14" fmla="*/ 23870 w 497"/>
              <a:gd name="T15" fmla="*/ 110182 h 293"/>
              <a:gd name="T16" fmla="*/ 43686 w 497"/>
              <a:gd name="T17" fmla="*/ 129731 h 293"/>
              <a:gd name="T18" fmla="*/ 143670 w 497"/>
              <a:gd name="T19" fmla="*/ 129731 h 293"/>
              <a:gd name="T20" fmla="*/ 115296 w 497"/>
              <a:gd name="T21" fmla="*/ 98187 h 293"/>
              <a:gd name="T22" fmla="*/ 55847 w 497"/>
              <a:gd name="T23" fmla="*/ 98187 h 293"/>
              <a:gd name="T24" fmla="*/ 199517 w 497"/>
              <a:gd name="T25" fmla="*/ 86635 h 293"/>
              <a:gd name="T26" fmla="*/ 199517 w 497"/>
              <a:gd name="T27" fmla="*/ 86635 h 293"/>
              <a:gd name="T28" fmla="*/ 199517 w 497"/>
              <a:gd name="T29" fmla="*/ 19548 h 293"/>
              <a:gd name="T30" fmla="*/ 179700 w 497"/>
              <a:gd name="T31" fmla="*/ 0 h 293"/>
              <a:gd name="T32" fmla="*/ 79717 w 497"/>
              <a:gd name="T33" fmla="*/ 0 h 293"/>
              <a:gd name="T34" fmla="*/ 107640 w 497"/>
              <a:gd name="T35" fmla="*/ 27101 h 293"/>
              <a:gd name="T36" fmla="*/ 167540 w 497"/>
              <a:gd name="T37" fmla="*/ 27101 h 293"/>
              <a:gd name="T38" fmla="*/ 167540 w 497"/>
              <a:gd name="T39" fmla="*/ 86635 h 293"/>
              <a:gd name="T40" fmla="*/ 143670 w 497"/>
              <a:gd name="T41" fmla="*/ 86635 h 293"/>
              <a:gd name="T42" fmla="*/ 183303 w 497"/>
              <a:gd name="T43" fmla="*/ 129731 h 293"/>
              <a:gd name="T44" fmla="*/ 223387 w 497"/>
              <a:gd name="T45" fmla="*/ 86635 h 293"/>
              <a:gd name="T46" fmla="*/ 199517 w 497"/>
              <a:gd name="T47" fmla="*/ 86635 h 29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97" h="293">
                <a:moveTo>
                  <a:pt x="124" y="221"/>
                </a:moveTo>
                <a:lnTo>
                  <a:pt x="124" y="221"/>
                </a:lnTo>
                <a:cubicBezTo>
                  <a:pt x="124" y="97"/>
                  <a:pt x="124" y="97"/>
                  <a:pt x="124" y="97"/>
                </a:cubicBezTo>
                <a:cubicBezTo>
                  <a:pt x="177" y="97"/>
                  <a:pt x="177" y="97"/>
                  <a:pt x="177" y="97"/>
                </a:cubicBezTo>
                <a:cubicBezTo>
                  <a:pt x="88" y="0"/>
                  <a:pt x="88" y="0"/>
                  <a:pt x="88" y="0"/>
                </a:cubicBezTo>
                <a:cubicBezTo>
                  <a:pt x="0" y="97"/>
                  <a:pt x="0" y="97"/>
                  <a:pt x="0" y="97"/>
                </a:cubicBezTo>
                <a:cubicBezTo>
                  <a:pt x="53" y="97"/>
                  <a:pt x="53" y="97"/>
                  <a:pt x="53" y="97"/>
                </a:cubicBezTo>
                <a:cubicBezTo>
                  <a:pt x="53" y="248"/>
                  <a:pt x="53" y="248"/>
                  <a:pt x="53" y="248"/>
                </a:cubicBezTo>
                <a:cubicBezTo>
                  <a:pt x="53" y="274"/>
                  <a:pt x="71" y="292"/>
                  <a:pt x="97" y="292"/>
                </a:cubicBezTo>
                <a:cubicBezTo>
                  <a:pt x="319" y="292"/>
                  <a:pt x="319" y="292"/>
                  <a:pt x="319" y="292"/>
                </a:cubicBezTo>
                <a:cubicBezTo>
                  <a:pt x="256" y="221"/>
                  <a:pt x="256" y="221"/>
                  <a:pt x="256" y="221"/>
                </a:cubicBezTo>
                <a:lnTo>
                  <a:pt x="124" y="221"/>
                </a:lnTo>
                <a:close/>
                <a:moveTo>
                  <a:pt x="443" y="195"/>
                </a:moveTo>
                <a:lnTo>
                  <a:pt x="443" y="195"/>
                </a:lnTo>
                <a:cubicBezTo>
                  <a:pt x="443" y="44"/>
                  <a:pt x="443" y="44"/>
                  <a:pt x="443" y="44"/>
                </a:cubicBezTo>
                <a:cubicBezTo>
                  <a:pt x="443" y="17"/>
                  <a:pt x="425" y="0"/>
                  <a:pt x="399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239" y="61"/>
                  <a:pt x="239" y="61"/>
                  <a:pt x="239" y="61"/>
                </a:cubicBezTo>
                <a:cubicBezTo>
                  <a:pt x="372" y="61"/>
                  <a:pt x="372" y="61"/>
                  <a:pt x="372" y="61"/>
                </a:cubicBezTo>
                <a:cubicBezTo>
                  <a:pt x="372" y="195"/>
                  <a:pt x="372" y="195"/>
                  <a:pt x="372" y="195"/>
                </a:cubicBezTo>
                <a:cubicBezTo>
                  <a:pt x="319" y="195"/>
                  <a:pt x="319" y="195"/>
                  <a:pt x="319" y="195"/>
                </a:cubicBezTo>
                <a:cubicBezTo>
                  <a:pt x="407" y="292"/>
                  <a:pt x="407" y="292"/>
                  <a:pt x="407" y="292"/>
                </a:cubicBezTo>
                <a:cubicBezTo>
                  <a:pt x="496" y="195"/>
                  <a:pt x="496" y="195"/>
                  <a:pt x="496" y="195"/>
                </a:cubicBezTo>
                <a:lnTo>
                  <a:pt x="443" y="195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C6DFE77-AF73-1744-5B8C-C66C72E43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840476"/>
            <a:ext cx="5417943" cy="3352112"/>
          </a:xfr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4E8955E4-759D-E66E-BEC6-ADF6DCDB5AFA}"/>
              </a:ext>
            </a:extLst>
          </p:cNvPr>
          <p:cNvSpPr/>
          <p:nvPr/>
        </p:nvSpPr>
        <p:spPr>
          <a:xfrm>
            <a:off x="10251936" y="24769"/>
            <a:ext cx="1368000" cy="1368000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94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EE9CC06-4CEF-7DB6-A7D3-10C6796CF131}"/>
              </a:ext>
            </a:extLst>
          </p:cNvPr>
          <p:cNvSpPr/>
          <p:nvPr/>
        </p:nvSpPr>
        <p:spPr>
          <a:xfrm rot="5400000">
            <a:off x="7557000" y="2222999"/>
            <a:ext cx="6858001" cy="2412000"/>
          </a:xfrm>
          <a:custGeom>
            <a:avLst/>
            <a:gdLst>
              <a:gd name="connsiteX0" fmla="*/ 0 w 6858001"/>
              <a:gd name="connsiteY0" fmla="*/ 2412000 h 2412000"/>
              <a:gd name="connsiteX1" fmla="*/ 0 w 6858001"/>
              <a:gd name="connsiteY1" fmla="*/ 917542 h 2412000"/>
              <a:gd name="connsiteX2" fmla="*/ 1 w 6858001"/>
              <a:gd name="connsiteY2" fmla="*/ 917542 h 2412000"/>
              <a:gd name="connsiteX3" fmla="*/ 1 w 6858001"/>
              <a:gd name="connsiteY3" fmla="*/ 0 h 2412000"/>
              <a:gd name="connsiteX4" fmla="*/ 6858001 w 6858001"/>
              <a:gd name="connsiteY4" fmla="*/ 0 h 2412000"/>
              <a:gd name="connsiteX5" fmla="*/ 6858001 w 6858001"/>
              <a:gd name="connsiteY5" fmla="*/ 917542 h 2412000"/>
              <a:gd name="connsiteX6" fmla="*/ 6858000 w 6858001"/>
              <a:gd name="connsiteY6" fmla="*/ 917542 h 2412000"/>
              <a:gd name="connsiteX7" fmla="*/ 6858000 w 6858001"/>
              <a:gd name="connsiteY7" fmla="*/ 2411998 h 2412000"/>
              <a:gd name="connsiteX8" fmla="*/ 3325878 w 6858001"/>
              <a:gd name="connsiteY8" fmla="*/ 2411998 h 2412000"/>
              <a:gd name="connsiteX9" fmla="*/ 3074068 w 6858001"/>
              <a:gd name="connsiteY9" fmla="*/ 2206767 h 2412000"/>
              <a:gd name="connsiteX10" fmla="*/ 3068847 w 6858001"/>
              <a:gd name="connsiteY10" fmla="*/ 2154976 h 2412000"/>
              <a:gd name="connsiteX11" fmla="*/ 3068847 w 6858001"/>
              <a:gd name="connsiteY11" fmla="*/ 612000 h 2412000"/>
              <a:gd name="connsiteX12" fmla="*/ 2708847 w 6858001"/>
              <a:gd name="connsiteY12" fmla="*/ 252000 h 2412000"/>
              <a:gd name="connsiteX13" fmla="*/ 2348847 w 6858001"/>
              <a:gd name="connsiteY13" fmla="*/ 612000 h 2412000"/>
              <a:gd name="connsiteX14" fmla="*/ 2348847 w 6858001"/>
              <a:gd name="connsiteY14" fmla="*/ 917542 h 2412000"/>
              <a:gd name="connsiteX15" fmla="*/ 2348845 w 6858001"/>
              <a:gd name="connsiteY15" fmla="*/ 917542 h 2412000"/>
              <a:gd name="connsiteX16" fmla="*/ 2348845 w 6858001"/>
              <a:gd name="connsiteY16" fmla="*/ 2170092 h 2412000"/>
              <a:gd name="connsiteX17" fmla="*/ 2106937 w 6858001"/>
              <a:gd name="connsiteY17" fmla="*/ 2412000 h 2412000"/>
              <a:gd name="connsiteX18" fmla="*/ 0 w 6858001"/>
              <a:gd name="connsiteY18" fmla="*/ 2412000 h 24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2412000">
                <a:moveTo>
                  <a:pt x="0" y="2412000"/>
                </a:moveTo>
                <a:lnTo>
                  <a:pt x="0" y="917542"/>
                </a:lnTo>
                <a:lnTo>
                  <a:pt x="1" y="917542"/>
                </a:lnTo>
                <a:lnTo>
                  <a:pt x="1" y="0"/>
                </a:lnTo>
                <a:lnTo>
                  <a:pt x="6858001" y="0"/>
                </a:lnTo>
                <a:lnTo>
                  <a:pt x="6858001" y="917542"/>
                </a:lnTo>
                <a:lnTo>
                  <a:pt x="6858000" y="917542"/>
                </a:lnTo>
                <a:lnTo>
                  <a:pt x="6858000" y="2411998"/>
                </a:lnTo>
                <a:lnTo>
                  <a:pt x="3325878" y="2411998"/>
                </a:lnTo>
                <a:cubicBezTo>
                  <a:pt x="3201667" y="2411998"/>
                  <a:pt x="3098035" y="2323891"/>
                  <a:pt x="3074068" y="2206767"/>
                </a:cubicBezTo>
                <a:lnTo>
                  <a:pt x="3068847" y="2154976"/>
                </a:lnTo>
                <a:lnTo>
                  <a:pt x="3068847" y="612000"/>
                </a:lnTo>
                <a:cubicBezTo>
                  <a:pt x="3068847" y="413177"/>
                  <a:pt x="2907670" y="252000"/>
                  <a:pt x="2708847" y="252000"/>
                </a:cubicBezTo>
                <a:cubicBezTo>
                  <a:pt x="2510024" y="252000"/>
                  <a:pt x="2348847" y="413177"/>
                  <a:pt x="2348847" y="612000"/>
                </a:cubicBezTo>
                <a:lnTo>
                  <a:pt x="2348847" y="917542"/>
                </a:lnTo>
                <a:lnTo>
                  <a:pt x="2348845" y="917542"/>
                </a:lnTo>
                <a:lnTo>
                  <a:pt x="2348845" y="2170092"/>
                </a:lnTo>
                <a:cubicBezTo>
                  <a:pt x="2348845" y="2303694"/>
                  <a:pt x="2240539" y="2412000"/>
                  <a:pt x="2106937" y="2412000"/>
                </a:cubicBezTo>
                <a:lnTo>
                  <a:pt x="0" y="2412000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2A1C19C-C4BA-0DE4-1BCF-6AEAC602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D34F6-DFEB-4EA9-8D3A-65F4C5A63292}" type="slidenum">
              <a:rPr lang="en-US" sz="1800" b="1" smtClean="0">
                <a:solidFill>
                  <a:srgbClr val="F0ECE6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/>
              <a:t>16</a:t>
            </a:fld>
            <a:endParaRPr lang="en-US" sz="1800" b="1" dirty="0">
              <a:solidFill>
                <a:srgbClr val="F0ECE6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0F16D4-CEEF-9365-78BC-6E5E26C85006}"/>
              </a:ext>
            </a:extLst>
          </p:cNvPr>
          <p:cNvSpPr txBox="1"/>
          <p:nvPr/>
        </p:nvSpPr>
        <p:spPr>
          <a:xfrm>
            <a:off x="10731960" y="644935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0ECE6"/>
                </a:solidFill>
                <a:latin typeface="Aldrich" panose="02000000000000000000" pitchFamily="2" charset="0"/>
              </a:rPr>
              <a:t>/</a:t>
            </a:r>
            <a:r>
              <a:rPr lang="fa-IR" sz="1400" dirty="0">
                <a:solidFill>
                  <a:srgbClr val="F0ECE6"/>
                </a:solidFill>
                <a:latin typeface="Aldrich" panose="02000000000000000000" pitchFamily="2" charset="0"/>
              </a:rPr>
              <a:t> </a:t>
            </a:r>
            <a:r>
              <a:rPr lang="en-US" sz="1400" dirty="0">
                <a:solidFill>
                  <a:srgbClr val="F0ECE6"/>
                </a:solidFill>
                <a:latin typeface="Aldrich" panose="02000000000000000000" pitchFamily="2" charset="0"/>
              </a:rPr>
              <a:t>40</a:t>
            </a:r>
          </a:p>
        </p:txBody>
      </p:sp>
      <p:sp>
        <p:nvSpPr>
          <p:cNvPr id="22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6C659B8-17EB-BD98-8CF6-CA4DE28BDCA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391871" y="6449800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3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0936725-3921-2BD9-3211-F4FE1E6F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189" y="6449800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308A6BE-8364-C0A2-A2C1-7C248B77E2EA}"/>
              </a:ext>
            </a:extLst>
          </p:cNvPr>
          <p:cNvSpPr/>
          <p:nvPr/>
        </p:nvSpPr>
        <p:spPr>
          <a:xfrm>
            <a:off x="10428000" y="97234"/>
            <a:ext cx="1116000" cy="1115854"/>
          </a:xfrm>
          <a:prstGeom prst="ellipse">
            <a:avLst/>
          </a:prstGeom>
          <a:solidFill>
            <a:srgbClr val="F0ECE6"/>
          </a:solidFill>
          <a:ln w="190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E4E4D0-599E-EE24-1E0E-BA82CA603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806" y="164967"/>
            <a:ext cx="980388" cy="98038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EACDA37-21AE-03F1-7BC7-3EA5032986DC}"/>
              </a:ext>
            </a:extLst>
          </p:cNvPr>
          <p:cNvCxnSpPr>
            <a:cxnSpLocks/>
          </p:cNvCxnSpPr>
          <p:nvPr/>
        </p:nvCxnSpPr>
        <p:spPr>
          <a:xfrm>
            <a:off x="381230" y="75965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40BA4E-8E13-9B3B-5ED1-7DAE193C741F}"/>
              </a:ext>
            </a:extLst>
          </p:cNvPr>
          <p:cNvCxnSpPr>
            <a:cxnSpLocks/>
          </p:cNvCxnSpPr>
          <p:nvPr/>
        </p:nvCxnSpPr>
        <p:spPr>
          <a:xfrm>
            <a:off x="381230" y="633189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20E7774-90F2-46F5-25D8-62450A14A776}"/>
              </a:ext>
            </a:extLst>
          </p:cNvPr>
          <p:cNvSpPr txBox="1"/>
          <p:nvPr/>
        </p:nvSpPr>
        <p:spPr>
          <a:xfrm>
            <a:off x="5541146" y="174884"/>
            <a:ext cx="3914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رگرسیون لجستیک دودویی</a:t>
            </a:r>
            <a:endParaRPr lang="en-US" sz="32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84A03-9BB6-B296-D88A-8CE7A7BFFF53}"/>
              </a:ext>
            </a:extLst>
          </p:cNvPr>
          <p:cNvSpPr txBox="1"/>
          <p:nvPr/>
        </p:nvSpPr>
        <p:spPr>
          <a:xfrm>
            <a:off x="381230" y="6392003"/>
            <a:ext cx="9022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600" b="1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عنوان سمینار: ...................................................................................................................... . </a:t>
            </a:r>
            <a:endParaRPr lang="en-US" sz="1600" b="1" dirty="0">
              <a:solidFill>
                <a:srgbClr val="013F63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FBB7B8-7BC4-6FCD-7D83-4A485FF6A1BB}"/>
              </a:ext>
            </a:extLst>
          </p:cNvPr>
          <p:cNvSpPr/>
          <p:nvPr/>
        </p:nvSpPr>
        <p:spPr>
          <a:xfrm>
            <a:off x="9952944" y="6268221"/>
            <a:ext cx="2066112" cy="476655"/>
          </a:xfrm>
          <a:prstGeom prst="roundRect">
            <a:avLst/>
          </a:prstGeom>
          <a:solidFill>
            <a:srgbClr val="F0ECE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6374E99-1706-5883-0E7A-E1D3EFBF18F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514421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5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F1DDEA2-1AEC-F881-F3E5-4B9CE935E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9739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51B2CF7-3D13-D058-D0DF-70B5C79F0766}"/>
              </a:ext>
            </a:extLst>
          </p:cNvPr>
          <p:cNvSpPr txBox="1">
            <a:spLocks/>
          </p:cNvSpPr>
          <p:nvPr/>
        </p:nvSpPr>
        <p:spPr>
          <a:xfrm>
            <a:off x="10463685" y="6323986"/>
            <a:ext cx="558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4DD34F6-DFEB-4EA9-8D3A-65F4C5A63292}" type="slidenum">
              <a:rPr lang="en-US" sz="1800" b="1" smtClean="0">
                <a:solidFill>
                  <a:srgbClr val="013F63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 algn="ctr"/>
              <a:t>16</a:t>
            </a:fld>
            <a:endParaRPr lang="en-US" sz="1800" b="1" dirty="0">
              <a:solidFill>
                <a:srgbClr val="013F63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25B38C-D66C-F1B1-1048-1626E5566C58}"/>
              </a:ext>
            </a:extLst>
          </p:cNvPr>
          <p:cNvSpPr txBox="1"/>
          <p:nvPr/>
        </p:nvSpPr>
        <p:spPr>
          <a:xfrm>
            <a:off x="777296" y="23643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>
                <a:ln w="12700">
                  <a:solidFill>
                    <a:srgbClr val="013F63"/>
                  </a:solidFill>
                </a:ln>
                <a:noFill/>
                <a:latin typeface="Lalezar" panose="00000500000000000000" pitchFamily="2" charset="-78"/>
                <a:cs typeface="Lalezar" panose="00000500000000000000" pitchFamily="2" charset="-78"/>
              </a:rPr>
              <a:t>هوش مصنوعی</a:t>
            </a:r>
            <a:endParaRPr lang="en-US" sz="2400" dirty="0">
              <a:ln w="12700">
                <a:solidFill>
                  <a:srgbClr val="013F63"/>
                </a:solidFill>
              </a:ln>
              <a:noFill/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28" name="TextBox 27">
            <a:hlinkClick r:id="rId3" action="ppaction://hlinksldjump"/>
            <a:extLst>
              <a:ext uri="{FF2B5EF4-FFF2-40B4-BE49-F238E27FC236}">
                <a16:creationId xmlns:a16="http://schemas.microsoft.com/office/drawing/2014/main" id="{EC77D02A-635F-7BC9-C02D-A6BC9FBC875E}"/>
              </a:ext>
            </a:extLst>
          </p:cNvPr>
          <p:cNvSpPr txBox="1"/>
          <p:nvPr/>
        </p:nvSpPr>
        <p:spPr>
          <a:xfrm>
            <a:off x="10540205" y="1439494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مقدمه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31" name="TextBox 30">
            <a:hlinkClick r:id="rId4" action="ppaction://hlinksldjump"/>
            <a:extLst>
              <a:ext uri="{FF2B5EF4-FFF2-40B4-BE49-F238E27FC236}">
                <a16:creationId xmlns:a16="http://schemas.microsoft.com/office/drawing/2014/main" id="{C4BD4E9F-729C-A12C-F4B5-D90EC9421F39}"/>
              </a:ext>
            </a:extLst>
          </p:cNvPr>
          <p:cNvSpPr txBox="1"/>
          <p:nvPr/>
        </p:nvSpPr>
        <p:spPr>
          <a:xfrm>
            <a:off x="9986367" y="2478013"/>
            <a:ext cx="1999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مروری بر تحقیقات</a:t>
            </a:r>
            <a:endParaRPr lang="en-US" sz="24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32" name="TextBox 31">
            <a:hlinkClick r:id="rId5" action="ppaction://hlinksldjump"/>
            <a:extLst>
              <a:ext uri="{FF2B5EF4-FFF2-40B4-BE49-F238E27FC236}">
                <a16:creationId xmlns:a16="http://schemas.microsoft.com/office/drawing/2014/main" id="{AAF77007-71F9-3734-381D-676E5F544DED}"/>
              </a:ext>
            </a:extLst>
          </p:cNvPr>
          <p:cNvSpPr txBox="1"/>
          <p:nvPr/>
        </p:nvSpPr>
        <p:spPr>
          <a:xfrm>
            <a:off x="10154682" y="3516532"/>
            <a:ext cx="1662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مواد و روش‌ها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33" name="TextBox 32">
            <a:hlinkClick r:id="rId6" action="ppaction://hlinksldjump"/>
            <a:extLst>
              <a:ext uri="{FF2B5EF4-FFF2-40B4-BE49-F238E27FC236}">
                <a16:creationId xmlns:a16="http://schemas.microsoft.com/office/drawing/2014/main" id="{2663D7B3-8CBA-AE0B-81EA-9E86F8B05FDB}"/>
              </a:ext>
            </a:extLst>
          </p:cNvPr>
          <p:cNvSpPr txBox="1"/>
          <p:nvPr/>
        </p:nvSpPr>
        <p:spPr>
          <a:xfrm>
            <a:off x="10612340" y="4555051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نتایج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34" name="TextBox 33">
            <a:hlinkClick r:id="rId7" action="ppaction://hlinksldjump"/>
            <a:extLst>
              <a:ext uri="{FF2B5EF4-FFF2-40B4-BE49-F238E27FC236}">
                <a16:creationId xmlns:a16="http://schemas.microsoft.com/office/drawing/2014/main" id="{7424FEF2-5D71-9809-5842-2E9E437CCCA6}"/>
              </a:ext>
            </a:extLst>
          </p:cNvPr>
          <p:cNvSpPr txBox="1"/>
          <p:nvPr/>
        </p:nvSpPr>
        <p:spPr>
          <a:xfrm>
            <a:off x="10246855" y="5593570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منابع و مآخذ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BA07650-7E66-510E-B375-01A6B0EF6BE3}"/>
              </a:ext>
            </a:extLst>
          </p:cNvPr>
          <p:cNvCxnSpPr>
            <a:cxnSpLocks/>
          </p:cNvCxnSpPr>
          <p:nvPr/>
        </p:nvCxnSpPr>
        <p:spPr>
          <a:xfrm>
            <a:off x="10176000" y="218958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FC9C596-DC03-BA50-C5C5-7C4520B3C6FD}"/>
              </a:ext>
            </a:extLst>
          </p:cNvPr>
          <p:cNvCxnSpPr>
            <a:cxnSpLocks/>
          </p:cNvCxnSpPr>
          <p:nvPr/>
        </p:nvCxnSpPr>
        <p:spPr>
          <a:xfrm>
            <a:off x="10176000" y="322810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8DDDE34-FDA2-AB9D-2CF9-8507C9EBA8A1}"/>
              </a:ext>
            </a:extLst>
          </p:cNvPr>
          <p:cNvCxnSpPr>
            <a:cxnSpLocks/>
          </p:cNvCxnSpPr>
          <p:nvPr/>
        </p:nvCxnSpPr>
        <p:spPr>
          <a:xfrm>
            <a:off x="10176000" y="426662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D7915B8-1A14-BF7C-B9DE-6593F0B86B73}"/>
              </a:ext>
            </a:extLst>
          </p:cNvPr>
          <p:cNvCxnSpPr>
            <a:cxnSpLocks/>
          </p:cNvCxnSpPr>
          <p:nvPr/>
        </p:nvCxnSpPr>
        <p:spPr>
          <a:xfrm>
            <a:off x="10176000" y="530514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51">
            <a:hlinkClick r:id="rId8" action="ppaction://hlinksldjump"/>
            <a:extLst>
              <a:ext uri="{FF2B5EF4-FFF2-40B4-BE49-F238E27FC236}">
                <a16:creationId xmlns:a16="http://schemas.microsoft.com/office/drawing/2014/main" id="{DA2E96A7-910B-3ADB-557E-055BEAEAB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7265" y="6398856"/>
            <a:ext cx="344487" cy="215384"/>
          </a:xfrm>
          <a:custGeom>
            <a:avLst/>
            <a:gdLst>
              <a:gd name="T0" fmla="*/ 55847 w 497"/>
              <a:gd name="T1" fmla="*/ 98187 h 293"/>
              <a:gd name="T2" fmla="*/ 55847 w 497"/>
              <a:gd name="T3" fmla="*/ 98187 h 293"/>
              <a:gd name="T4" fmla="*/ 55847 w 497"/>
              <a:gd name="T5" fmla="*/ 43095 h 293"/>
              <a:gd name="T6" fmla="*/ 79717 w 497"/>
              <a:gd name="T7" fmla="*/ 43095 h 293"/>
              <a:gd name="T8" fmla="*/ 39633 w 497"/>
              <a:gd name="T9" fmla="*/ 0 h 293"/>
              <a:gd name="T10" fmla="*/ 0 w 497"/>
              <a:gd name="T11" fmla="*/ 43095 h 293"/>
              <a:gd name="T12" fmla="*/ 23870 w 497"/>
              <a:gd name="T13" fmla="*/ 43095 h 293"/>
              <a:gd name="T14" fmla="*/ 23870 w 497"/>
              <a:gd name="T15" fmla="*/ 110182 h 293"/>
              <a:gd name="T16" fmla="*/ 43686 w 497"/>
              <a:gd name="T17" fmla="*/ 129731 h 293"/>
              <a:gd name="T18" fmla="*/ 143670 w 497"/>
              <a:gd name="T19" fmla="*/ 129731 h 293"/>
              <a:gd name="T20" fmla="*/ 115296 w 497"/>
              <a:gd name="T21" fmla="*/ 98187 h 293"/>
              <a:gd name="T22" fmla="*/ 55847 w 497"/>
              <a:gd name="T23" fmla="*/ 98187 h 293"/>
              <a:gd name="T24" fmla="*/ 199517 w 497"/>
              <a:gd name="T25" fmla="*/ 86635 h 293"/>
              <a:gd name="T26" fmla="*/ 199517 w 497"/>
              <a:gd name="T27" fmla="*/ 86635 h 293"/>
              <a:gd name="T28" fmla="*/ 199517 w 497"/>
              <a:gd name="T29" fmla="*/ 19548 h 293"/>
              <a:gd name="T30" fmla="*/ 179700 w 497"/>
              <a:gd name="T31" fmla="*/ 0 h 293"/>
              <a:gd name="T32" fmla="*/ 79717 w 497"/>
              <a:gd name="T33" fmla="*/ 0 h 293"/>
              <a:gd name="T34" fmla="*/ 107640 w 497"/>
              <a:gd name="T35" fmla="*/ 27101 h 293"/>
              <a:gd name="T36" fmla="*/ 167540 w 497"/>
              <a:gd name="T37" fmla="*/ 27101 h 293"/>
              <a:gd name="T38" fmla="*/ 167540 w 497"/>
              <a:gd name="T39" fmla="*/ 86635 h 293"/>
              <a:gd name="T40" fmla="*/ 143670 w 497"/>
              <a:gd name="T41" fmla="*/ 86635 h 293"/>
              <a:gd name="T42" fmla="*/ 183303 w 497"/>
              <a:gd name="T43" fmla="*/ 129731 h 293"/>
              <a:gd name="T44" fmla="*/ 223387 w 497"/>
              <a:gd name="T45" fmla="*/ 86635 h 293"/>
              <a:gd name="T46" fmla="*/ 199517 w 497"/>
              <a:gd name="T47" fmla="*/ 86635 h 29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97" h="293">
                <a:moveTo>
                  <a:pt x="124" y="221"/>
                </a:moveTo>
                <a:lnTo>
                  <a:pt x="124" y="221"/>
                </a:lnTo>
                <a:cubicBezTo>
                  <a:pt x="124" y="97"/>
                  <a:pt x="124" y="97"/>
                  <a:pt x="124" y="97"/>
                </a:cubicBezTo>
                <a:cubicBezTo>
                  <a:pt x="177" y="97"/>
                  <a:pt x="177" y="97"/>
                  <a:pt x="177" y="97"/>
                </a:cubicBezTo>
                <a:cubicBezTo>
                  <a:pt x="88" y="0"/>
                  <a:pt x="88" y="0"/>
                  <a:pt x="88" y="0"/>
                </a:cubicBezTo>
                <a:cubicBezTo>
                  <a:pt x="0" y="97"/>
                  <a:pt x="0" y="97"/>
                  <a:pt x="0" y="97"/>
                </a:cubicBezTo>
                <a:cubicBezTo>
                  <a:pt x="53" y="97"/>
                  <a:pt x="53" y="97"/>
                  <a:pt x="53" y="97"/>
                </a:cubicBezTo>
                <a:cubicBezTo>
                  <a:pt x="53" y="248"/>
                  <a:pt x="53" y="248"/>
                  <a:pt x="53" y="248"/>
                </a:cubicBezTo>
                <a:cubicBezTo>
                  <a:pt x="53" y="274"/>
                  <a:pt x="71" y="292"/>
                  <a:pt x="97" y="292"/>
                </a:cubicBezTo>
                <a:cubicBezTo>
                  <a:pt x="319" y="292"/>
                  <a:pt x="319" y="292"/>
                  <a:pt x="319" y="292"/>
                </a:cubicBezTo>
                <a:cubicBezTo>
                  <a:pt x="256" y="221"/>
                  <a:pt x="256" y="221"/>
                  <a:pt x="256" y="221"/>
                </a:cubicBezTo>
                <a:lnTo>
                  <a:pt x="124" y="221"/>
                </a:lnTo>
                <a:close/>
                <a:moveTo>
                  <a:pt x="443" y="195"/>
                </a:moveTo>
                <a:lnTo>
                  <a:pt x="443" y="195"/>
                </a:lnTo>
                <a:cubicBezTo>
                  <a:pt x="443" y="44"/>
                  <a:pt x="443" y="44"/>
                  <a:pt x="443" y="44"/>
                </a:cubicBezTo>
                <a:cubicBezTo>
                  <a:pt x="443" y="17"/>
                  <a:pt x="425" y="0"/>
                  <a:pt x="399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239" y="61"/>
                  <a:pt x="239" y="61"/>
                  <a:pt x="239" y="61"/>
                </a:cubicBezTo>
                <a:cubicBezTo>
                  <a:pt x="372" y="61"/>
                  <a:pt x="372" y="61"/>
                  <a:pt x="372" y="61"/>
                </a:cubicBezTo>
                <a:cubicBezTo>
                  <a:pt x="372" y="195"/>
                  <a:pt x="372" y="195"/>
                  <a:pt x="372" y="195"/>
                </a:cubicBezTo>
                <a:cubicBezTo>
                  <a:pt x="319" y="195"/>
                  <a:pt x="319" y="195"/>
                  <a:pt x="319" y="195"/>
                </a:cubicBezTo>
                <a:cubicBezTo>
                  <a:pt x="407" y="292"/>
                  <a:pt x="407" y="292"/>
                  <a:pt x="407" y="292"/>
                </a:cubicBezTo>
                <a:cubicBezTo>
                  <a:pt x="496" y="195"/>
                  <a:pt x="496" y="195"/>
                  <a:pt x="496" y="195"/>
                </a:cubicBezTo>
                <a:lnTo>
                  <a:pt x="443" y="195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166E666-6C35-41F1-F636-FBED1C1E9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45" y="1925774"/>
            <a:ext cx="5581717" cy="3223161"/>
          </a:xfr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1A962AA-56CB-1F84-F986-D5792AB6B7E9}"/>
              </a:ext>
            </a:extLst>
          </p:cNvPr>
          <p:cNvSpPr/>
          <p:nvPr/>
        </p:nvSpPr>
        <p:spPr>
          <a:xfrm>
            <a:off x="10324638" y="25948"/>
            <a:ext cx="1368000" cy="1368000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195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EE9CC06-4CEF-7DB6-A7D3-10C6796CF131}"/>
              </a:ext>
            </a:extLst>
          </p:cNvPr>
          <p:cNvSpPr/>
          <p:nvPr/>
        </p:nvSpPr>
        <p:spPr>
          <a:xfrm rot="5400000">
            <a:off x="7557000" y="2222999"/>
            <a:ext cx="6858001" cy="2412000"/>
          </a:xfrm>
          <a:custGeom>
            <a:avLst/>
            <a:gdLst>
              <a:gd name="connsiteX0" fmla="*/ 0 w 6858001"/>
              <a:gd name="connsiteY0" fmla="*/ 2412000 h 2412000"/>
              <a:gd name="connsiteX1" fmla="*/ 0 w 6858001"/>
              <a:gd name="connsiteY1" fmla="*/ 917542 h 2412000"/>
              <a:gd name="connsiteX2" fmla="*/ 1 w 6858001"/>
              <a:gd name="connsiteY2" fmla="*/ 917542 h 2412000"/>
              <a:gd name="connsiteX3" fmla="*/ 1 w 6858001"/>
              <a:gd name="connsiteY3" fmla="*/ 0 h 2412000"/>
              <a:gd name="connsiteX4" fmla="*/ 6858001 w 6858001"/>
              <a:gd name="connsiteY4" fmla="*/ 0 h 2412000"/>
              <a:gd name="connsiteX5" fmla="*/ 6858001 w 6858001"/>
              <a:gd name="connsiteY5" fmla="*/ 917542 h 2412000"/>
              <a:gd name="connsiteX6" fmla="*/ 6858000 w 6858001"/>
              <a:gd name="connsiteY6" fmla="*/ 917542 h 2412000"/>
              <a:gd name="connsiteX7" fmla="*/ 6858000 w 6858001"/>
              <a:gd name="connsiteY7" fmla="*/ 2411998 h 2412000"/>
              <a:gd name="connsiteX8" fmla="*/ 3325878 w 6858001"/>
              <a:gd name="connsiteY8" fmla="*/ 2411998 h 2412000"/>
              <a:gd name="connsiteX9" fmla="*/ 3074068 w 6858001"/>
              <a:gd name="connsiteY9" fmla="*/ 2206767 h 2412000"/>
              <a:gd name="connsiteX10" fmla="*/ 3068847 w 6858001"/>
              <a:gd name="connsiteY10" fmla="*/ 2154976 h 2412000"/>
              <a:gd name="connsiteX11" fmla="*/ 3068847 w 6858001"/>
              <a:gd name="connsiteY11" fmla="*/ 612000 h 2412000"/>
              <a:gd name="connsiteX12" fmla="*/ 2708847 w 6858001"/>
              <a:gd name="connsiteY12" fmla="*/ 252000 h 2412000"/>
              <a:gd name="connsiteX13" fmla="*/ 2348847 w 6858001"/>
              <a:gd name="connsiteY13" fmla="*/ 612000 h 2412000"/>
              <a:gd name="connsiteX14" fmla="*/ 2348847 w 6858001"/>
              <a:gd name="connsiteY14" fmla="*/ 917542 h 2412000"/>
              <a:gd name="connsiteX15" fmla="*/ 2348845 w 6858001"/>
              <a:gd name="connsiteY15" fmla="*/ 917542 h 2412000"/>
              <a:gd name="connsiteX16" fmla="*/ 2348845 w 6858001"/>
              <a:gd name="connsiteY16" fmla="*/ 2170092 h 2412000"/>
              <a:gd name="connsiteX17" fmla="*/ 2106937 w 6858001"/>
              <a:gd name="connsiteY17" fmla="*/ 2412000 h 2412000"/>
              <a:gd name="connsiteX18" fmla="*/ 0 w 6858001"/>
              <a:gd name="connsiteY18" fmla="*/ 2412000 h 24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2412000">
                <a:moveTo>
                  <a:pt x="0" y="2412000"/>
                </a:moveTo>
                <a:lnTo>
                  <a:pt x="0" y="917542"/>
                </a:lnTo>
                <a:lnTo>
                  <a:pt x="1" y="917542"/>
                </a:lnTo>
                <a:lnTo>
                  <a:pt x="1" y="0"/>
                </a:lnTo>
                <a:lnTo>
                  <a:pt x="6858001" y="0"/>
                </a:lnTo>
                <a:lnTo>
                  <a:pt x="6858001" y="917542"/>
                </a:lnTo>
                <a:lnTo>
                  <a:pt x="6858000" y="917542"/>
                </a:lnTo>
                <a:lnTo>
                  <a:pt x="6858000" y="2411998"/>
                </a:lnTo>
                <a:lnTo>
                  <a:pt x="3325878" y="2411998"/>
                </a:lnTo>
                <a:cubicBezTo>
                  <a:pt x="3201667" y="2411998"/>
                  <a:pt x="3098035" y="2323891"/>
                  <a:pt x="3074068" y="2206767"/>
                </a:cubicBezTo>
                <a:lnTo>
                  <a:pt x="3068847" y="2154976"/>
                </a:lnTo>
                <a:lnTo>
                  <a:pt x="3068847" y="612000"/>
                </a:lnTo>
                <a:cubicBezTo>
                  <a:pt x="3068847" y="413177"/>
                  <a:pt x="2907670" y="252000"/>
                  <a:pt x="2708847" y="252000"/>
                </a:cubicBezTo>
                <a:cubicBezTo>
                  <a:pt x="2510024" y="252000"/>
                  <a:pt x="2348847" y="413177"/>
                  <a:pt x="2348847" y="612000"/>
                </a:cubicBezTo>
                <a:lnTo>
                  <a:pt x="2348847" y="917542"/>
                </a:lnTo>
                <a:lnTo>
                  <a:pt x="2348845" y="917542"/>
                </a:lnTo>
                <a:lnTo>
                  <a:pt x="2348845" y="2170092"/>
                </a:lnTo>
                <a:cubicBezTo>
                  <a:pt x="2348845" y="2303694"/>
                  <a:pt x="2240539" y="2412000"/>
                  <a:pt x="2106937" y="2412000"/>
                </a:cubicBezTo>
                <a:lnTo>
                  <a:pt x="0" y="2412000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2A1C19C-C4BA-0DE4-1BCF-6AEAC602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D34F6-DFEB-4EA9-8D3A-65F4C5A63292}" type="slidenum">
              <a:rPr lang="en-US" sz="1800" b="1" smtClean="0">
                <a:solidFill>
                  <a:srgbClr val="F0ECE6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/>
              <a:t>17</a:t>
            </a:fld>
            <a:endParaRPr lang="en-US" sz="1800" b="1" dirty="0">
              <a:solidFill>
                <a:srgbClr val="F0ECE6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0F16D4-CEEF-9365-78BC-6E5E26C85006}"/>
              </a:ext>
            </a:extLst>
          </p:cNvPr>
          <p:cNvSpPr txBox="1"/>
          <p:nvPr/>
        </p:nvSpPr>
        <p:spPr>
          <a:xfrm>
            <a:off x="10731960" y="644935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0ECE6"/>
                </a:solidFill>
                <a:latin typeface="Aldrich" panose="02000000000000000000" pitchFamily="2" charset="0"/>
              </a:rPr>
              <a:t>/</a:t>
            </a:r>
            <a:r>
              <a:rPr lang="fa-IR" sz="1400" dirty="0">
                <a:solidFill>
                  <a:srgbClr val="F0ECE6"/>
                </a:solidFill>
                <a:latin typeface="Aldrich" panose="02000000000000000000" pitchFamily="2" charset="0"/>
              </a:rPr>
              <a:t> </a:t>
            </a:r>
            <a:r>
              <a:rPr lang="en-US" sz="1400" dirty="0">
                <a:solidFill>
                  <a:srgbClr val="F0ECE6"/>
                </a:solidFill>
                <a:latin typeface="Aldrich" panose="02000000000000000000" pitchFamily="2" charset="0"/>
              </a:rPr>
              <a:t>40</a:t>
            </a:r>
          </a:p>
        </p:txBody>
      </p:sp>
      <p:sp>
        <p:nvSpPr>
          <p:cNvPr id="22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6C659B8-17EB-BD98-8CF6-CA4DE28BDCA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391871" y="6449800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3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0936725-3921-2BD9-3211-F4FE1E6F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189" y="6449800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308A6BE-8364-C0A2-A2C1-7C248B77E2EA}"/>
              </a:ext>
            </a:extLst>
          </p:cNvPr>
          <p:cNvSpPr/>
          <p:nvPr/>
        </p:nvSpPr>
        <p:spPr>
          <a:xfrm>
            <a:off x="10428000" y="97234"/>
            <a:ext cx="1116000" cy="1115854"/>
          </a:xfrm>
          <a:prstGeom prst="ellipse">
            <a:avLst/>
          </a:prstGeom>
          <a:solidFill>
            <a:srgbClr val="F0ECE6"/>
          </a:solidFill>
          <a:ln w="190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E4E4D0-599E-EE24-1E0E-BA82CA603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806" y="164967"/>
            <a:ext cx="980388" cy="98038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EACDA37-21AE-03F1-7BC7-3EA5032986DC}"/>
              </a:ext>
            </a:extLst>
          </p:cNvPr>
          <p:cNvCxnSpPr>
            <a:cxnSpLocks/>
          </p:cNvCxnSpPr>
          <p:nvPr/>
        </p:nvCxnSpPr>
        <p:spPr>
          <a:xfrm>
            <a:off x="381230" y="75965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40BA4E-8E13-9B3B-5ED1-7DAE193C741F}"/>
              </a:ext>
            </a:extLst>
          </p:cNvPr>
          <p:cNvCxnSpPr>
            <a:cxnSpLocks/>
          </p:cNvCxnSpPr>
          <p:nvPr/>
        </p:nvCxnSpPr>
        <p:spPr>
          <a:xfrm>
            <a:off x="381230" y="633189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20E7774-90F2-46F5-25D8-62450A14A776}"/>
              </a:ext>
            </a:extLst>
          </p:cNvPr>
          <p:cNvSpPr txBox="1"/>
          <p:nvPr/>
        </p:nvSpPr>
        <p:spPr>
          <a:xfrm>
            <a:off x="4244794" y="174884"/>
            <a:ext cx="5153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32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تابع سیگموید در رگرسیون لجستیک</a:t>
            </a:r>
            <a:endParaRPr lang="en-US" sz="32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84A03-9BB6-B296-D88A-8CE7A7BFFF53}"/>
              </a:ext>
            </a:extLst>
          </p:cNvPr>
          <p:cNvSpPr txBox="1"/>
          <p:nvPr/>
        </p:nvSpPr>
        <p:spPr>
          <a:xfrm>
            <a:off x="381230" y="6392003"/>
            <a:ext cx="9022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600" b="1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عنوان سمینار: ...................................................................................................................... . </a:t>
            </a:r>
            <a:endParaRPr lang="en-US" sz="1600" b="1" dirty="0">
              <a:solidFill>
                <a:srgbClr val="013F63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FBB7B8-7BC4-6FCD-7D83-4A485FF6A1BB}"/>
              </a:ext>
            </a:extLst>
          </p:cNvPr>
          <p:cNvSpPr/>
          <p:nvPr/>
        </p:nvSpPr>
        <p:spPr>
          <a:xfrm>
            <a:off x="9952944" y="6268221"/>
            <a:ext cx="2066112" cy="476655"/>
          </a:xfrm>
          <a:prstGeom prst="roundRect">
            <a:avLst/>
          </a:prstGeom>
          <a:solidFill>
            <a:srgbClr val="F0ECE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6374E99-1706-5883-0E7A-E1D3EFBF18F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514421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5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F1DDEA2-1AEC-F881-F3E5-4B9CE935E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9739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51B2CF7-3D13-D058-D0DF-70B5C79F0766}"/>
              </a:ext>
            </a:extLst>
          </p:cNvPr>
          <p:cNvSpPr txBox="1">
            <a:spLocks/>
          </p:cNvSpPr>
          <p:nvPr/>
        </p:nvSpPr>
        <p:spPr>
          <a:xfrm>
            <a:off x="10463685" y="6323986"/>
            <a:ext cx="558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4DD34F6-DFEB-4EA9-8D3A-65F4C5A63292}" type="slidenum">
              <a:rPr lang="en-US" sz="1800" b="1" smtClean="0">
                <a:solidFill>
                  <a:srgbClr val="013F63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 algn="ctr"/>
              <a:t>17</a:t>
            </a:fld>
            <a:endParaRPr lang="en-US" sz="1800" b="1" dirty="0">
              <a:solidFill>
                <a:srgbClr val="013F63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25B38C-D66C-F1B1-1048-1626E5566C58}"/>
              </a:ext>
            </a:extLst>
          </p:cNvPr>
          <p:cNvSpPr txBox="1"/>
          <p:nvPr/>
        </p:nvSpPr>
        <p:spPr>
          <a:xfrm>
            <a:off x="777296" y="23643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>
                <a:ln w="12700">
                  <a:solidFill>
                    <a:srgbClr val="013F63"/>
                  </a:solidFill>
                </a:ln>
                <a:noFill/>
                <a:latin typeface="Lalezar" panose="00000500000000000000" pitchFamily="2" charset="-78"/>
                <a:cs typeface="Lalezar" panose="00000500000000000000" pitchFamily="2" charset="-78"/>
              </a:rPr>
              <a:t>هوش مصنوعی</a:t>
            </a:r>
            <a:endParaRPr lang="en-US" sz="2400" dirty="0">
              <a:ln w="12700">
                <a:solidFill>
                  <a:srgbClr val="013F63"/>
                </a:solidFill>
              </a:ln>
              <a:noFill/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28" name="TextBox 27">
            <a:hlinkClick r:id="rId3" action="ppaction://hlinksldjump"/>
            <a:extLst>
              <a:ext uri="{FF2B5EF4-FFF2-40B4-BE49-F238E27FC236}">
                <a16:creationId xmlns:a16="http://schemas.microsoft.com/office/drawing/2014/main" id="{EC77D02A-635F-7BC9-C02D-A6BC9FBC875E}"/>
              </a:ext>
            </a:extLst>
          </p:cNvPr>
          <p:cNvSpPr txBox="1"/>
          <p:nvPr/>
        </p:nvSpPr>
        <p:spPr>
          <a:xfrm>
            <a:off x="10540205" y="1439494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مقدمه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31" name="TextBox 30">
            <a:hlinkClick r:id="rId4" action="ppaction://hlinksldjump"/>
            <a:extLst>
              <a:ext uri="{FF2B5EF4-FFF2-40B4-BE49-F238E27FC236}">
                <a16:creationId xmlns:a16="http://schemas.microsoft.com/office/drawing/2014/main" id="{C4BD4E9F-729C-A12C-F4B5-D90EC9421F39}"/>
              </a:ext>
            </a:extLst>
          </p:cNvPr>
          <p:cNvSpPr txBox="1"/>
          <p:nvPr/>
        </p:nvSpPr>
        <p:spPr>
          <a:xfrm>
            <a:off x="9986367" y="2478013"/>
            <a:ext cx="1999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مروری بر تحقیقات</a:t>
            </a:r>
            <a:endParaRPr lang="en-US" sz="24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33" name="TextBox 32">
            <a:hlinkClick r:id="rId5" action="ppaction://hlinksldjump"/>
            <a:extLst>
              <a:ext uri="{FF2B5EF4-FFF2-40B4-BE49-F238E27FC236}">
                <a16:creationId xmlns:a16="http://schemas.microsoft.com/office/drawing/2014/main" id="{2663D7B3-8CBA-AE0B-81EA-9E86F8B05FDB}"/>
              </a:ext>
            </a:extLst>
          </p:cNvPr>
          <p:cNvSpPr txBox="1"/>
          <p:nvPr/>
        </p:nvSpPr>
        <p:spPr>
          <a:xfrm>
            <a:off x="10606480" y="3516530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نتایج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34" name="TextBox 33">
            <a:hlinkClick r:id="rId6" action="ppaction://hlinksldjump"/>
            <a:extLst>
              <a:ext uri="{FF2B5EF4-FFF2-40B4-BE49-F238E27FC236}">
                <a16:creationId xmlns:a16="http://schemas.microsoft.com/office/drawing/2014/main" id="{7424FEF2-5D71-9809-5842-2E9E437CCCA6}"/>
              </a:ext>
            </a:extLst>
          </p:cNvPr>
          <p:cNvSpPr txBox="1"/>
          <p:nvPr/>
        </p:nvSpPr>
        <p:spPr>
          <a:xfrm>
            <a:off x="10282737" y="4584766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منابع و مآخذ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BA07650-7E66-510E-B375-01A6B0EF6BE3}"/>
              </a:ext>
            </a:extLst>
          </p:cNvPr>
          <p:cNvCxnSpPr>
            <a:cxnSpLocks/>
          </p:cNvCxnSpPr>
          <p:nvPr/>
        </p:nvCxnSpPr>
        <p:spPr>
          <a:xfrm>
            <a:off x="10176000" y="218958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FC9C596-DC03-BA50-C5C5-7C4520B3C6FD}"/>
              </a:ext>
            </a:extLst>
          </p:cNvPr>
          <p:cNvCxnSpPr>
            <a:cxnSpLocks/>
          </p:cNvCxnSpPr>
          <p:nvPr/>
        </p:nvCxnSpPr>
        <p:spPr>
          <a:xfrm>
            <a:off x="10176000" y="322810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8DDDE34-FDA2-AB9D-2CF9-8507C9EBA8A1}"/>
              </a:ext>
            </a:extLst>
          </p:cNvPr>
          <p:cNvCxnSpPr>
            <a:cxnSpLocks/>
          </p:cNvCxnSpPr>
          <p:nvPr/>
        </p:nvCxnSpPr>
        <p:spPr>
          <a:xfrm>
            <a:off x="10176000" y="426662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D7915B8-1A14-BF7C-B9DE-6593F0B86B73}"/>
              </a:ext>
            </a:extLst>
          </p:cNvPr>
          <p:cNvCxnSpPr>
            <a:cxnSpLocks/>
          </p:cNvCxnSpPr>
          <p:nvPr/>
        </p:nvCxnSpPr>
        <p:spPr>
          <a:xfrm>
            <a:off x="10176000" y="530514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51">
            <a:hlinkClick r:id="rId7" action="ppaction://hlinksldjump"/>
            <a:extLst>
              <a:ext uri="{FF2B5EF4-FFF2-40B4-BE49-F238E27FC236}">
                <a16:creationId xmlns:a16="http://schemas.microsoft.com/office/drawing/2014/main" id="{DA2E96A7-910B-3ADB-557E-055BEAEAB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7265" y="6398856"/>
            <a:ext cx="344487" cy="215384"/>
          </a:xfrm>
          <a:custGeom>
            <a:avLst/>
            <a:gdLst>
              <a:gd name="T0" fmla="*/ 55847 w 497"/>
              <a:gd name="T1" fmla="*/ 98187 h 293"/>
              <a:gd name="T2" fmla="*/ 55847 w 497"/>
              <a:gd name="T3" fmla="*/ 98187 h 293"/>
              <a:gd name="T4" fmla="*/ 55847 w 497"/>
              <a:gd name="T5" fmla="*/ 43095 h 293"/>
              <a:gd name="T6" fmla="*/ 79717 w 497"/>
              <a:gd name="T7" fmla="*/ 43095 h 293"/>
              <a:gd name="T8" fmla="*/ 39633 w 497"/>
              <a:gd name="T9" fmla="*/ 0 h 293"/>
              <a:gd name="T10" fmla="*/ 0 w 497"/>
              <a:gd name="T11" fmla="*/ 43095 h 293"/>
              <a:gd name="T12" fmla="*/ 23870 w 497"/>
              <a:gd name="T13" fmla="*/ 43095 h 293"/>
              <a:gd name="T14" fmla="*/ 23870 w 497"/>
              <a:gd name="T15" fmla="*/ 110182 h 293"/>
              <a:gd name="T16" fmla="*/ 43686 w 497"/>
              <a:gd name="T17" fmla="*/ 129731 h 293"/>
              <a:gd name="T18" fmla="*/ 143670 w 497"/>
              <a:gd name="T19" fmla="*/ 129731 h 293"/>
              <a:gd name="T20" fmla="*/ 115296 w 497"/>
              <a:gd name="T21" fmla="*/ 98187 h 293"/>
              <a:gd name="T22" fmla="*/ 55847 w 497"/>
              <a:gd name="T23" fmla="*/ 98187 h 293"/>
              <a:gd name="T24" fmla="*/ 199517 w 497"/>
              <a:gd name="T25" fmla="*/ 86635 h 293"/>
              <a:gd name="T26" fmla="*/ 199517 w 497"/>
              <a:gd name="T27" fmla="*/ 86635 h 293"/>
              <a:gd name="T28" fmla="*/ 199517 w 497"/>
              <a:gd name="T29" fmla="*/ 19548 h 293"/>
              <a:gd name="T30" fmla="*/ 179700 w 497"/>
              <a:gd name="T31" fmla="*/ 0 h 293"/>
              <a:gd name="T32" fmla="*/ 79717 w 497"/>
              <a:gd name="T33" fmla="*/ 0 h 293"/>
              <a:gd name="T34" fmla="*/ 107640 w 497"/>
              <a:gd name="T35" fmla="*/ 27101 h 293"/>
              <a:gd name="T36" fmla="*/ 167540 w 497"/>
              <a:gd name="T37" fmla="*/ 27101 h 293"/>
              <a:gd name="T38" fmla="*/ 167540 w 497"/>
              <a:gd name="T39" fmla="*/ 86635 h 293"/>
              <a:gd name="T40" fmla="*/ 143670 w 497"/>
              <a:gd name="T41" fmla="*/ 86635 h 293"/>
              <a:gd name="T42" fmla="*/ 183303 w 497"/>
              <a:gd name="T43" fmla="*/ 129731 h 293"/>
              <a:gd name="T44" fmla="*/ 223387 w 497"/>
              <a:gd name="T45" fmla="*/ 86635 h 293"/>
              <a:gd name="T46" fmla="*/ 199517 w 497"/>
              <a:gd name="T47" fmla="*/ 86635 h 29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97" h="293">
                <a:moveTo>
                  <a:pt x="124" y="221"/>
                </a:moveTo>
                <a:lnTo>
                  <a:pt x="124" y="221"/>
                </a:lnTo>
                <a:cubicBezTo>
                  <a:pt x="124" y="97"/>
                  <a:pt x="124" y="97"/>
                  <a:pt x="124" y="97"/>
                </a:cubicBezTo>
                <a:cubicBezTo>
                  <a:pt x="177" y="97"/>
                  <a:pt x="177" y="97"/>
                  <a:pt x="177" y="97"/>
                </a:cubicBezTo>
                <a:cubicBezTo>
                  <a:pt x="88" y="0"/>
                  <a:pt x="88" y="0"/>
                  <a:pt x="88" y="0"/>
                </a:cubicBezTo>
                <a:cubicBezTo>
                  <a:pt x="0" y="97"/>
                  <a:pt x="0" y="97"/>
                  <a:pt x="0" y="97"/>
                </a:cubicBezTo>
                <a:cubicBezTo>
                  <a:pt x="53" y="97"/>
                  <a:pt x="53" y="97"/>
                  <a:pt x="53" y="97"/>
                </a:cubicBezTo>
                <a:cubicBezTo>
                  <a:pt x="53" y="248"/>
                  <a:pt x="53" y="248"/>
                  <a:pt x="53" y="248"/>
                </a:cubicBezTo>
                <a:cubicBezTo>
                  <a:pt x="53" y="274"/>
                  <a:pt x="71" y="292"/>
                  <a:pt x="97" y="292"/>
                </a:cubicBezTo>
                <a:cubicBezTo>
                  <a:pt x="319" y="292"/>
                  <a:pt x="319" y="292"/>
                  <a:pt x="319" y="292"/>
                </a:cubicBezTo>
                <a:cubicBezTo>
                  <a:pt x="256" y="221"/>
                  <a:pt x="256" y="221"/>
                  <a:pt x="256" y="221"/>
                </a:cubicBezTo>
                <a:lnTo>
                  <a:pt x="124" y="221"/>
                </a:lnTo>
                <a:close/>
                <a:moveTo>
                  <a:pt x="443" y="195"/>
                </a:moveTo>
                <a:lnTo>
                  <a:pt x="443" y="195"/>
                </a:lnTo>
                <a:cubicBezTo>
                  <a:pt x="443" y="44"/>
                  <a:pt x="443" y="44"/>
                  <a:pt x="443" y="44"/>
                </a:cubicBezTo>
                <a:cubicBezTo>
                  <a:pt x="443" y="17"/>
                  <a:pt x="425" y="0"/>
                  <a:pt x="399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239" y="61"/>
                  <a:pt x="239" y="61"/>
                  <a:pt x="239" y="61"/>
                </a:cubicBezTo>
                <a:cubicBezTo>
                  <a:pt x="372" y="61"/>
                  <a:pt x="372" y="61"/>
                  <a:pt x="372" y="61"/>
                </a:cubicBezTo>
                <a:cubicBezTo>
                  <a:pt x="372" y="195"/>
                  <a:pt x="372" y="195"/>
                  <a:pt x="372" y="195"/>
                </a:cubicBezTo>
                <a:cubicBezTo>
                  <a:pt x="319" y="195"/>
                  <a:pt x="319" y="195"/>
                  <a:pt x="319" y="195"/>
                </a:cubicBezTo>
                <a:cubicBezTo>
                  <a:pt x="407" y="292"/>
                  <a:pt x="407" y="292"/>
                  <a:pt x="407" y="292"/>
                </a:cubicBezTo>
                <a:cubicBezTo>
                  <a:pt x="496" y="195"/>
                  <a:pt x="496" y="195"/>
                  <a:pt x="496" y="195"/>
                </a:cubicBezTo>
                <a:lnTo>
                  <a:pt x="443" y="195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721BC16-15E0-6DA0-8C8A-F74839846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237" y="1739313"/>
            <a:ext cx="5743525" cy="36842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2ADCA1D-B265-301C-3F98-091A9C166637}"/>
              </a:ext>
            </a:extLst>
          </p:cNvPr>
          <p:cNvSpPr/>
          <p:nvPr/>
        </p:nvSpPr>
        <p:spPr>
          <a:xfrm>
            <a:off x="10282737" y="17809"/>
            <a:ext cx="1368000" cy="1368000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872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EE9CC06-4CEF-7DB6-A7D3-10C6796CF131}"/>
              </a:ext>
            </a:extLst>
          </p:cNvPr>
          <p:cNvSpPr/>
          <p:nvPr/>
        </p:nvSpPr>
        <p:spPr>
          <a:xfrm rot="5400000">
            <a:off x="7557000" y="2222999"/>
            <a:ext cx="6858001" cy="2412000"/>
          </a:xfrm>
          <a:custGeom>
            <a:avLst/>
            <a:gdLst>
              <a:gd name="connsiteX0" fmla="*/ 0 w 6858001"/>
              <a:gd name="connsiteY0" fmla="*/ 2412000 h 2412000"/>
              <a:gd name="connsiteX1" fmla="*/ 0 w 6858001"/>
              <a:gd name="connsiteY1" fmla="*/ 917542 h 2412000"/>
              <a:gd name="connsiteX2" fmla="*/ 1 w 6858001"/>
              <a:gd name="connsiteY2" fmla="*/ 917542 h 2412000"/>
              <a:gd name="connsiteX3" fmla="*/ 1 w 6858001"/>
              <a:gd name="connsiteY3" fmla="*/ 0 h 2412000"/>
              <a:gd name="connsiteX4" fmla="*/ 6858001 w 6858001"/>
              <a:gd name="connsiteY4" fmla="*/ 0 h 2412000"/>
              <a:gd name="connsiteX5" fmla="*/ 6858001 w 6858001"/>
              <a:gd name="connsiteY5" fmla="*/ 917542 h 2412000"/>
              <a:gd name="connsiteX6" fmla="*/ 6858000 w 6858001"/>
              <a:gd name="connsiteY6" fmla="*/ 917542 h 2412000"/>
              <a:gd name="connsiteX7" fmla="*/ 6858000 w 6858001"/>
              <a:gd name="connsiteY7" fmla="*/ 2411998 h 2412000"/>
              <a:gd name="connsiteX8" fmla="*/ 3325878 w 6858001"/>
              <a:gd name="connsiteY8" fmla="*/ 2411998 h 2412000"/>
              <a:gd name="connsiteX9" fmla="*/ 3074068 w 6858001"/>
              <a:gd name="connsiteY9" fmla="*/ 2206767 h 2412000"/>
              <a:gd name="connsiteX10" fmla="*/ 3068847 w 6858001"/>
              <a:gd name="connsiteY10" fmla="*/ 2154976 h 2412000"/>
              <a:gd name="connsiteX11" fmla="*/ 3068847 w 6858001"/>
              <a:gd name="connsiteY11" fmla="*/ 612000 h 2412000"/>
              <a:gd name="connsiteX12" fmla="*/ 2708847 w 6858001"/>
              <a:gd name="connsiteY12" fmla="*/ 252000 h 2412000"/>
              <a:gd name="connsiteX13" fmla="*/ 2348847 w 6858001"/>
              <a:gd name="connsiteY13" fmla="*/ 612000 h 2412000"/>
              <a:gd name="connsiteX14" fmla="*/ 2348847 w 6858001"/>
              <a:gd name="connsiteY14" fmla="*/ 917542 h 2412000"/>
              <a:gd name="connsiteX15" fmla="*/ 2348845 w 6858001"/>
              <a:gd name="connsiteY15" fmla="*/ 917542 h 2412000"/>
              <a:gd name="connsiteX16" fmla="*/ 2348845 w 6858001"/>
              <a:gd name="connsiteY16" fmla="*/ 2170092 h 2412000"/>
              <a:gd name="connsiteX17" fmla="*/ 2106937 w 6858001"/>
              <a:gd name="connsiteY17" fmla="*/ 2412000 h 2412000"/>
              <a:gd name="connsiteX18" fmla="*/ 0 w 6858001"/>
              <a:gd name="connsiteY18" fmla="*/ 2412000 h 24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2412000">
                <a:moveTo>
                  <a:pt x="0" y="2412000"/>
                </a:moveTo>
                <a:lnTo>
                  <a:pt x="0" y="917542"/>
                </a:lnTo>
                <a:lnTo>
                  <a:pt x="1" y="917542"/>
                </a:lnTo>
                <a:lnTo>
                  <a:pt x="1" y="0"/>
                </a:lnTo>
                <a:lnTo>
                  <a:pt x="6858001" y="0"/>
                </a:lnTo>
                <a:lnTo>
                  <a:pt x="6858001" y="917542"/>
                </a:lnTo>
                <a:lnTo>
                  <a:pt x="6858000" y="917542"/>
                </a:lnTo>
                <a:lnTo>
                  <a:pt x="6858000" y="2411998"/>
                </a:lnTo>
                <a:lnTo>
                  <a:pt x="3325878" y="2411998"/>
                </a:lnTo>
                <a:cubicBezTo>
                  <a:pt x="3201667" y="2411998"/>
                  <a:pt x="3098035" y="2323891"/>
                  <a:pt x="3074068" y="2206767"/>
                </a:cubicBezTo>
                <a:lnTo>
                  <a:pt x="3068847" y="2154976"/>
                </a:lnTo>
                <a:lnTo>
                  <a:pt x="3068847" y="612000"/>
                </a:lnTo>
                <a:cubicBezTo>
                  <a:pt x="3068847" y="413177"/>
                  <a:pt x="2907670" y="252000"/>
                  <a:pt x="2708847" y="252000"/>
                </a:cubicBezTo>
                <a:cubicBezTo>
                  <a:pt x="2510024" y="252000"/>
                  <a:pt x="2348847" y="413177"/>
                  <a:pt x="2348847" y="612000"/>
                </a:cubicBezTo>
                <a:lnTo>
                  <a:pt x="2348847" y="917542"/>
                </a:lnTo>
                <a:lnTo>
                  <a:pt x="2348845" y="917542"/>
                </a:lnTo>
                <a:lnTo>
                  <a:pt x="2348845" y="2170092"/>
                </a:lnTo>
                <a:cubicBezTo>
                  <a:pt x="2348845" y="2303694"/>
                  <a:pt x="2240539" y="2412000"/>
                  <a:pt x="2106937" y="2412000"/>
                </a:cubicBezTo>
                <a:lnTo>
                  <a:pt x="0" y="2412000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2A1C19C-C4BA-0DE4-1BCF-6AEAC602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D34F6-DFEB-4EA9-8D3A-65F4C5A63292}" type="slidenum">
              <a:rPr lang="en-US" sz="1800" b="1" smtClean="0">
                <a:solidFill>
                  <a:srgbClr val="F0ECE6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/>
              <a:t>18</a:t>
            </a:fld>
            <a:endParaRPr lang="en-US" sz="1800" b="1" dirty="0">
              <a:solidFill>
                <a:srgbClr val="F0ECE6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0F16D4-CEEF-9365-78BC-6E5E26C85006}"/>
              </a:ext>
            </a:extLst>
          </p:cNvPr>
          <p:cNvSpPr txBox="1"/>
          <p:nvPr/>
        </p:nvSpPr>
        <p:spPr>
          <a:xfrm>
            <a:off x="10731960" y="644935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0ECE6"/>
                </a:solidFill>
                <a:latin typeface="Aldrich" panose="02000000000000000000" pitchFamily="2" charset="0"/>
              </a:rPr>
              <a:t>/</a:t>
            </a:r>
            <a:r>
              <a:rPr lang="fa-IR" sz="1400" dirty="0">
                <a:solidFill>
                  <a:srgbClr val="F0ECE6"/>
                </a:solidFill>
                <a:latin typeface="Aldrich" panose="02000000000000000000" pitchFamily="2" charset="0"/>
              </a:rPr>
              <a:t> </a:t>
            </a:r>
            <a:r>
              <a:rPr lang="en-US" sz="1400" dirty="0">
                <a:solidFill>
                  <a:srgbClr val="F0ECE6"/>
                </a:solidFill>
                <a:latin typeface="Aldrich" panose="02000000000000000000" pitchFamily="2" charset="0"/>
              </a:rPr>
              <a:t>40</a:t>
            </a:r>
          </a:p>
        </p:txBody>
      </p:sp>
      <p:sp>
        <p:nvSpPr>
          <p:cNvPr id="22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6C659B8-17EB-BD98-8CF6-CA4DE28BDCA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391871" y="6449800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3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0936725-3921-2BD9-3211-F4FE1E6F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189" y="6449800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308A6BE-8364-C0A2-A2C1-7C248B77E2EA}"/>
              </a:ext>
            </a:extLst>
          </p:cNvPr>
          <p:cNvSpPr/>
          <p:nvPr/>
        </p:nvSpPr>
        <p:spPr>
          <a:xfrm>
            <a:off x="10428000" y="97234"/>
            <a:ext cx="1116000" cy="1115854"/>
          </a:xfrm>
          <a:prstGeom prst="ellipse">
            <a:avLst/>
          </a:prstGeom>
          <a:solidFill>
            <a:srgbClr val="F0ECE6"/>
          </a:solidFill>
          <a:ln w="190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E4E4D0-599E-EE24-1E0E-BA82CA603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806" y="164967"/>
            <a:ext cx="980388" cy="98038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EACDA37-21AE-03F1-7BC7-3EA5032986DC}"/>
              </a:ext>
            </a:extLst>
          </p:cNvPr>
          <p:cNvCxnSpPr>
            <a:cxnSpLocks/>
          </p:cNvCxnSpPr>
          <p:nvPr/>
        </p:nvCxnSpPr>
        <p:spPr>
          <a:xfrm>
            <a:off x="381230" y="75965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40BA4E-8E13-9B3B-5ED1-7DAE193C741F}"/>
              </a:ext>
            </a:extLst>
          </p:cNvPr>
          <p:cNvCxnSpPr>
            <a:cxnSpLocks/>
          </p:cNvCxnSpPr>
          <p:nvPr/>
        </p:nvCxnSpPr>
        <p:spPr>
          <a:xfrm>
            <a:off x="381230" y="633189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20E7774-90F2-46F5-25D8-62450A14A776}"/>
              </a:ext>
            </a:extLst>
          </p:cNvPr>
          <p:cNvSpPr txBox="1"/>
          <p:nvPr/>
        </p:nvSpPr>
        <p:spPr>
          <a:xfrm>
            <a:off x="5637816" y="223494"/>
            <a:ext cx="39148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رگرسیون لجستیک دودویی</a:t>
            </a:r>
            <a:endParaRPr lang="en-US" sz="32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84A03-9BB6-B296-D88A-8CE7A7BFFF53}"/>
              </a:ext>
            </a:extLst>
          </p:cNvPr>
          <p:cNvSpPr txBox="1"/>
          <p:nvPr/>
        </p:nvSpPr>
        <p:spPr>
          <a:xfrm>
            <a:off x="381230" y="6392003"/>
            <a:ext cx="9022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600" b="1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عنوان سمینار: ...................................................................................................................... . </a:t>
            </a:r>
            <a:endParaRPr lang="en-US" sz="1600" b="1" dirty="0">
              <a:solidFill>
                <a:srgbClr val="013F63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FBB7B8-7BC4-6FCD-7D83-4A485FF6A1BB}"/>
              </a:ext>
            </a:extLst>
          </p:cNvPr>
          <p:cNvSpPr/>
          <p:nvPr/>
        </p:nvSpPr>
        <p:spPr>
          <a:xfrm>
            <a:off x="9952944" y="6268221"/>
            <a:ext cx="2066112" cy="476655"/>
          </a:xfrm>
          <a:prstGeom prst="roundRect">
            <a:avLst/>
          </a:prstGeom>
          <a:solidFill>
            <a:srgbClr val="F0ECE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6374E99-1706-5883-0E7A-E1D3EFBF18F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514421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5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F1DDEA2-1AEC-F881-F3E5-4B9CE935E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9739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51B2CF7-3D13-D058-D0DF-70B5C79F0766}"/>
              </a:ext>
            </a:extLst>
          </p:cNvPr>
          <p:cNvSpPr txBox="1">
            <a:spLocks/>
          </p:cNvSpPr>
          <p:nvPr/>
        </p:nvSpPr>
        <p:spPr>
          <a:xfrm>
            <a:off x="10463685" y="6323986"/>
            <a:ext cx="558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4DD34F6-DFEB-4EA9-8D3A-65F4C5A63292}" type="slidenum">
              <a:rPr lang="en-US" sz="1800" b="1" smtClean="0">
                <a:solidFill>
                  <a:srgbClr val="013F63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 algn="ctr"/>
              <a:t>18</a:t>
            </a:fld>
            <a:endParaRPr lang="en-US" sz="1800" b="1" dirty="0">
              <a:solidFill>
                <a:srgbClr val="013F63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25B38C-D66C-F1B1-1048-1626E5566C58}"/>
              </a:ext>
            </a:extLst>
          </p:cNvPr>
          <p:cNvSpPr txBox="1"/>
          <p:nvPr/>
        </p:nvSpPr>
        <p:spPr>
          <a:xfrm>
            <a:off x="777295" y="236438"/>
            <a:ext cx="1822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>
                <a:ln w="12700">
                  <a:solidFill>
                    <a:srgbClr val="013F63"/>
                  </a:solidFill>
                </a:ln>
                <a:noFill/>
                <a:latin typeface="Lalezar" panose="00000500000000000000" pitchFamily="2" charset="-78"/>
                <a:cs typeface="Lalezar" panose="00000500000000000000" pitchFamily="2" charset="-78"/>
              </a:rPr>
              <a:t>هوش مصنوعی</a:t>
            </a:r>
            <a:endParaRPr lang="en-US" sz="2400" dirty="0">
              <a:ln w="12700">
                <a:solidFill>
                  <a:srgbClr val="013F63"/>
                </a:solidFill>
              </a:ln>
              <a:noFill/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28" name="TextBox 27">
            <a:hlinkClick r:id="rId3" action="ppaction://hlinksldjump"/>
            <a:extLst>
              <a:ext uri="{FF2B5EF4-FFF2-40B4-BE49-F238E27FC236}">
                <a16:creationId xmlns:a16="http://schemas.microsoft.com/office/drawing/2014/main" id="{EC77D02A-635F-7BC9-C02D-A6BC9FBC875E}"/>
              </a:ext>
            </a:extLst>
          </p:cNvPr>
          <p:cNvSpPr txBox="1"/>
          <p:nvPr/>
        </p:nvSpPr>
        <p:spPr>
          <a:xfrm>
            <a:off x="10540205" y="1439494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مقدمه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31" name="TextBox 30">
            <a:hlinkClick r:id="rId4" action="ppaction://hlinksldjump"/>
            <a:extLst>
              <a:ext uri="{FF2B5EF4-FFF2-40B4-BE49-F238E27FC236}">
                <a16:creationId xmlns:a16="http://schemas.microsoft.com/office/drawing/2014/main" id="{C4BD4E9F-729C-A12C-F4B5-D90EC9421F39}"/>
              </a:ext>
            </a:extLst>
          </p:cNvPr>
          <p:cNvSpPr txBox="1"/>
          <p:nvPr/>
        </p:nvSpPr>
        <p:spPr>
          <a:xfrm>
            <a:off x="9986367" y="2478013"/>
            <a:ext cx="1999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مروری بر تحقیقات</a:t>
            </a:r>
            <a:endParaRPr lang="en-US" sz="24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33" name="TextBox 32">
            <a:hlinkClick r:id="rId5" action="ppaction://hlinksldjump"/>
            <a:extLst>
              <a:ext uri="{FF2B5EF4-FFF2-40B4-BE49-F238E27FC236}">
                <a16:creationId xmlns:a16="http://schemas.microsoft.com/office/drawing/2014/main" id="{2663D7B3-8CBA-AE0B-81EA-9E86F8B05FDB}"/>
              </a:ext>
            </a:extLst>
          </p:cNvPr>
          <p:cNvSpPr txBox="1"/>
          <p:nvPr/>
        </p:nvSpPr>
        <p:spPr>
          <a:xfrm>
            <a:off x="10644551" y="3585830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نتایج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34" name="TextBox 33">
            <a:hlinkClick r:id="rId6" action="ppaction://hlinksldjump"/>
            <a:extLst>
              <a:ext uri="{FF2B5EF4-FFF2-40B4-BE49-F238E27FC236}">
                <a16:creationId xmlns:a16="http://schemas.microsoft.com/office/drawing/2014/main" id="{7424FEF2-5D71-9809-5842-2E9E437CCCA6}"/>
              </a:ext>
            </a:extLst>
          </p:cNvPr>
          <p:cNvSpPr txBox="1"/>
          <p:nvPr/>
        </p:nvSpPr>
        <p:spPr>
          <a:xfrm>
            <a:off x="10279066" y="4584749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منابع و مآخذ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BA07650-7E66-510E-B375-01A6B0EF6BE3}"/>
              </a:ext>
            </a:extLst>
          </p:cNvPr>
          <p:cNvCxnSpPr>
            <a:cxnSpLocks/>
          </p:cNvCxnSpPr>
          <p:nvPr/>
        </p:nvCxnSpPr>
        <p:spPr>
          <a:xfrm>
            <a:off x="10176000" y="218958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FC9C596-DC03-BA50-C5C5-7C4520B3C6FD}"/>
              </a:ext>
            </a:extLst>
          </p:cNvPr>
          <p:cNvCxnSpPr>
            <a:cxnSpLocks/>
          </p:cNvCxnSpPr>
          <p:nvPr/>
        </p:nvCxnSpPr>
        <p:spPr>
          <a:xfrm>
            <a:off x="10176000" y="322810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8DDDE34-FDA2-AB9D-2CF9-8507C9EBA8A1}"/>
              </a:ext>
            </a:extLst>
          </p:cNvPr>
          <p:cNvCxnSpPr>
            <a:cxnSpLocks/>
          </p:cNvCxnSpPr>
          <p:nvPr/>
        </p:nvCxnSpPr>
        <p:spPr>
          <a:xfrm>
            <a:off x="10176000" y="426662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D7915B8-1A14-BF7C-B9DE-6593F0B86B73}"/>
              </a:ext>
            </a:extLst>
          </p:cNvPr>
          <p:cNvCxnSpPr>
            <a:cxnSpLocks/>
          </p:cNvCxnSpPr>
          <p:nvPr/>
        </p:nvCxnSpPr>
        <p:spPr>
          <a:xfrm>
            <a:off x="10176000" y="530514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51">
            <a:hlinkClick r:id="rId7" action="ppaction://hlinksldjump"/>
            <a:extLst>
              <a:ext uri="{FF2B5EF4-FFF2-40B4-BE49-F238E27FC236}">
                <a16:creationId xmlns:a16="http://schemas.microsoft.com/office/drawing/2014/main" id="{DA2E96A7-910B-3ADB-557E-055BEAEAB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7265" y="6398856"/>
            <a:ext cx="344487" cy="215384"/>
          </a:xfrm>
          <a:custGeom>
            <a:avLst/>
            <a:gdLst>
              <a:gd name="T0" fmla="*/ 55847 w 497"/>
              <a:gd name="T1" fmla="*/ 98187 h 293"/>
              <a:gd name="T2" fmla="*/ 55847 w 497"/>
              <a:gd name="T3" fmla="*/ 98187 h 293"/>
              <a:gd name="T4" fmla="*/ 55847 w 497"/>
              <a:gd name="T5" fmla="*/ 43095 h 293"/>
              <a:gd name="T6" fmla="*/ 79717 w 497"/>
              <a:gd name="T7" fmla="*/ 43095 h 293"/>
              <a:gd name="T8" fmla="*/ 39633 w 497"/>
              <a:gd name="T9" fmla="*/ 0 h 293"/>
              <a:gd name="T10" fmla="*/ 0 w 497"/>
              <a:gd name="T11" fmla="*/ 43095 h 293"/>
              <a:gd name="T12" fmla="*/ 23870 w 497"/>
              <a:gd name="T13" fmla="*/ 43095 h 293"/>
              <a:gd name="T14" fmla="*/ 23870 w 497"/>
              <a:gd name="T15" fmla="*/ 110182 h 293"/>
              <a:gd name="T16" fmla="*/ 43686 w 497"/>
              <a:gd name="T17" fmla="*/ 129731 h 293"/>
              <a:gd name="T18" fmla="*/ 143670 w 497"/>
              <a:gd name="T19" fmla="*/ 129731 h 293"/>
              <a:gd name="T20" fmla="*/ 115296 w 497"/>
              <a:gd name="T21" fmla="*/ 98187 h 293"/>
              <a:gd name="T22" fmla="*/ 55847 w 497"/>
              <a:gd name="T23" fmla="*/ 98187 h 293"/>
              <a:gd name="T24" fmla="*/ 199517 w 497"/>
              <a:gd name="T25" fmla="*/ 86635 h 293"/>
              <a:gd name="T26" fmla="*/ 199517 w 497"/>
              <a:gd name="T27" fmla="*/ 86635 h 293"/>
              <a:gd name="T28" fmla="*/ 199517 w 497"/>
              <a:gd name="T29" fmla="*/ 19548 h 293"/>
              <a:gd name="T30" fmla="*/ 179700 w 497"/>
              <a:gd name="T31" fmla="*/ 0 h 293"/>
              <a:gd name="T32" fmla="*/ 79717 w 497"/>
              <a:gd name="T33" fmla="*/ 0 h 293"/>
              <a:gd name="T34" fmla="*/ 107640 w 497"/>
              <a:gd name="T35" fmla="*/ 27101 h 293"/>
              <a:gd name="T36" fmla="*/ 167540 w 497"/>
              <a:gd name="T37" fmla="*/ 27101 h 293"/>
              <a:gd name="T38" fmla="*/ 167540 w 497"/>
              <a:gd name="T39" fmla="*/ 86635 h 293"/>
              <a:gd name="T40" fmla="*/ 143670 w 497"/>
              <a:gd name="T41" fmla="*/ 86635 h 293"/>
              <a:gd name="T42" fmla="*/ 183303 w 497"/>
              <a:gd name="T43" fmla="*/ 129731 h 293"/>
              <a:gd name="T44" fmla="*/ 223387 w 497"/>
              <a:gd name="T45" fmla="*/ 86635 h 293"/>
              <a:gd name="T46" fmla="*/ 199517 w 497"/>
              <a:gd name="T47" fmla="*/ 86635 h 29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97" h="293">
                <a:moveTo>
                  <a:pt x="124" y="221"/>
                </a:moveTo>
                <a:lnTo>
                  <a:pt x="124" y="221"/>
                </a:lnTo>
                <a:cubicBezTo>
                  <a:pt x="124" y="97"/>
                  <a:pt x="124" y="97"/>
                  <a:pt x="124" y="97"/>
                </a:cubicBezTo>
                <a:cubicBezTo>
                  <a:pt x="177" y="97"/>
                  <a:pt x="177" y="97"/>
                  <a:pt x="177" y="97"/>
                </a:cubicBezTo>
                <a:cubicBezTo>
                  <a:pt x="88" y="0"/>
                  <a:pt x="88" y="0"/>
                  <a:pt x="88" y="0"/>
                </a:cubicBezTo>
                <a:cubicBezTo>
                  <a:pt x="0" y="97"/>
                  <a:pt x="0" y="97"/>
                  <a:pt x="0" y="97"/>
                </a:cubicBezTo>
                <a:cubicBezTo>
                  <a:pt x="53" y="97"/>
                  <a:pt x="53" y="97"/>
                  <a:pt x="53" y="97"/>
                </a:cubicBezTo>
                <a:cubicBezTo>
                  <a:pt x="53" y="248"/>
                  <a:pt x="53" y="248"/>
                  <a:pt x="53" y="248"/>
                </a:cubicBezTo>
                <a:cubicBezTo>
                  <a:pt x="53" y="274"/>
                  <a:pt x="71" y="292"/>
                  <a:pt x="97" y="292"/>
                </a:cubicBezTo>
                <a:cubicBezTo>
                  <a:pt x="319" y="292"/>
                  <a:pt x="319" y="292"/>
                  <a:pt x="319" y="292"/>
                </a:cubicBezTo>
                <a:cubicBezTo>
                  <a:pt x="256" y="221"/>
                  <a:pt x="256" y="221"/>
                  <a:pt x="256" y="221"/>
                </a:cubicBezTo>
                <a:lnTo>
                  <a:pt x="124" y="221"/>
                </a:lnTo>
                <a:close/>
                <a:moveTo>
                  <a:pt x="443" y="195"/>
                </a:moveTo>
                <a:lnTo>
                  <a:pt x="443" y="195"/>
                </a:lnTo>
                <a:cubicBezTo>
                  <a:pt x="443" y="44"/>
                  <a:pt x="443" y="44"/>
                  <a:pt x="443" y="44"/>
                </a:cubicBezTo>
                <a:cubicBezTo>
                  <a:pt x="443" y="17"/>
                  <a:pt x="425" y="0"/>
                  <a:pt x="399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239" y="61"/>
                  <a:pt x="239" y="61"/>
                  <a:pt x="239" y="61"/>
                </a:cubicBezTo>
                <a:cubicBezTo>
                  <a:pt x="372" y="61"/>
                  <a:pt x="372" y="61"/>
                  <a:pt x="372" y="61"/>
                </a:cubicBezTo>
                <a:cubicBezTo>
                  <a:pt x="372" y="195"/>
                  <a:pt x="372" y="195"/>
                  <a:pt x="372" y="195"/>
                </a:cubicBezTo>
                <a:cubicBezTo>
                  <a:pt x="319" y="195"/>
                  <a:pt x="319" y="195"/>
                  <a:pt x="319" y="195"/>
                </a:cubicBezTo>
                <a:cubicBezTo>
                  <a:pt x="407" y="292"/>
                  <a:pt x="407" y="292"/>
                  <a:pt x="407" y="292"/>
                </a:cubicBezTo>
                <a:cubicBezTo>
                  <a:pt x="496" y="195"/>
                  <a:pt x="496" y="195"/>
                  <a:pt x="496" y="195"/>
                </a:cubicBezTo>
                <a:lnTo>
                  <a:pt x="443" y="195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pic>
        <p:nvPicPr>
          <p:cNvPr id="24" name="Content Placeholder 23">
            <a:extLst>
              <a:ext uri="{FF2B5EF4-FFF2-40B4-BE49-F238E27FC236}">
                <a16:creationId xmlns:a16="http://schemas.microsoft.com/office/drawing/2014/main" id="{CEB99255-05B7-E267-51A8-CF7DDE81E6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93" y="1560580"/>
            <a:ext cx="7591224" cy="4092058"/>
          </a:xfr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7F701DC-F9D1-2F56-E194-D53C107CA5F0}"/>
              </a:ext>
            </a:extLst>
          </p:cNvPr>
          <p:cNvSpPr/>
          <p:nvPr/>
        </p:nvSpPr>
        <p:spPr>
          <a:xfrm>
            <a:off x="10279066" y="75659"/>
            <a:ext cx="1368000" cy="1144704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06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EE9CC06-4CEF-7DB6-A7D3-10C6796CF131}"/>
              </a:ext>
            </a:extLst>
          </p:cNvPr>
          <p:cNvSpPr/>
          <p:nvPr/>
        </p:nvSpPr>
        <p:spPr>
          <a:xfrm rot="5400000">
            <a:off x="7557000" y="2222999"/>
            <a:ext cx="6858001" cy="2412000"/>
          </a:xfrm>
          <a:custGeom>
            <a:avLst/>
            <a:gdLst>
              <a:gd name="connsiteX0" fmla="*/ 0 w 6858001"/>
              <a:gd name="connsiteY0" fmla="*/ 2412000 h 2412000"/>
              <a:gd name="connsiteX1" fmla="*/ 0 w 6858001"/>
              <a:gd name="connsiteY1" fmla="*/ 917542 h 2412000"/>
              <a:gd name="connsiteX2" fmla="*/ 1 w 6858001"/>
              <a:gd name="connsiteY2" fmla="*/ 917542 h 2412000"/>
              <a:gd name="connsiteX3" fmla="*/ 1 w 6858001"/>
              <a:gd name="connsiteY3" fmla="*/ 0 h 2412000"/>
              <a:gd name="connsiteX4" fmla="*/ 6858001 w 6858001"/>
              <a:gd name="connsiteY4" fmla="*/ 0 h 2412000"/>
              <a:gd name="connsiteX5" fmla="*/ 6858001 w 6858001"/>
              <a:gd name="connsiteY5" fmla="*/ 917542 h 2412000"/>
              <a:gd name="connsiteX6" fmla="*/ 6858000 w 6858001"/>
              <a:gd name="connsiteY6" fmla="*/ 917542 h 2412000"/>
              <a:gd name="connsiteX7" fmla="*/ 6858000 w 6858001"/>
              <a:gd name="connsiteY7" fmla="*/ 2411998 h 2412000"/>
              <a:gd name="connsiteX8" fmla="*/ 3325878 w 6858001"/>
              <a:gd name="connsiteY8" fmla="*/ 2411998 h 2412000"/>
              <a:gd name="connsiteX9" fmla="*/ 3074068 w 6858001"/>
              <a:gd name="connsiteY9" fmla="*/ 2206767 h 2412000"/>
              <a:gd name="connsiteX10" fmla="*/ 3068847 w 6858001"/>
              <a:gd name="connsiteY10" fmla="*/ 2154976 h 2412000"/>
              <a:gd name="connsiteX11" fmla="*/ 3068847 w 6858001"/>
              <a:gd name="connsiteY11" fmla="*/ 612000 h 2412000"/>
              <a:gd name="connsiteX12" fmla="*/ 2708847 w 6858001"/>
              <a:gd name="connsiteY12" fmla="*/ 252000 h 2412000"/>
              <a:gd name="connsiteX13" fmla="*/ 2348847 w 6858001"/>
              <a:gd name="connsiteY13" fmla="*/ 612000 h 2412000"/>
              <a:gd name="connsiteX14" fmla="*/ 2348847 w 6858001"/>
              <a:gd name="connsiteY14" fmla="*/ 917542 h 2412000"/>
              <a:gd name="connsiteX15" fmla="*/ 2348845 w 6858001"/>
              <a:gd name="connsiteY15" fmla="*/ 917542 h 2412000"/>
              <a:gd name="connsiteX16" fmla="*/ 2348845 w 6858001"/>
              <a:gd name="connsiteY16" fmla="*/ 2170092 h 2412000"/>
              <a:gd name="connsiteX17" fmla="*/ 2106937 w 6858001"/>
              <a:gd name="connsiteY17" fmla="*/ 2412000 h 2412000"/>
              <a:gd name="connsiteX18" fmla="*/ 0 w 6858001"/>
              <a:gd name="connsiteY18" fmla="*/ 2412000 h 24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2412000">
                <a:moveTo>
                  <a:pt x="0" y="2412000"/>
                </a:moveTo>
                <a:lnTo>
                  <a:pt x="0" y="917542"/>
                </a:lnTo>
                <a:lnTo>
                  <a:pt x="1" y="917542"/>
                </a:lnTo>
                <a:lnTo>
                  <a:pt x="1" y="0"/>
                </a:lnTo>
                <a:lnTo>
                  <a:pt x="6858001" y="0"/>
                </a:lnTo>
                <a:lnTo>
                  <a:pt x="6858001" y="917542"/>
                </a:lnTo>
                <a:lnTo>
                  <a:pt x="6858000" y="917542"/>
                </a:lnTo>
                <a:lnTo>
                  <a:pt x="6858000" y="2411998"/>
                </a:lnTo>
                <a:lnTo>
                  <a:pt x="3325878" y="2411998"/>
                </a:lnTo>
                <a:cubicBezTo>
                  <a:pt x="3201667" y="2411998"/>
                  <a:pt x="3098035" y="2323891"/>
                  <a:pt x="3074068" y="2206767"/>
                </a:cubicBezTo>
                <a:lnTo>
                  <a:pt x="3068847" y="2154976"/>
                </a:lnTo>
                <a:lnTo>
                  <a:pt x="3068847" y="612000"/>
                </a:lnTo>
                <a:cubicBezTo>
                  <a:pt x="3068847" y="413177"/>
                  <a:pt x="2907670" y="252000"/>
                  <a:pt x="2708847" y="252000"/>
                </a:cubicBezTo>
                <a:cubicBezTo>
                  <a:pt x="2510024" y="252000"/>
                  <a:pt x="2348847" y="413177"/>
                  <a:pt x="2348847" y="612000"/>
                </a:cubicBezTo>
                <a:lnTo>
                  <a:pt x="2348847" y="917542"/>
                </a:lnTo>
                <a:lnTo>
                  <a:pt x="2348845" y="917542"/>
                </a:lnTo>
                <a:lnTo>
                  <a:pt x="2348845" y="2170092"/>
                </a:lnTo>
                <a:cubicBezTo>
                  <a:pt x="2348845" y="2303694"/>
                  <a:pt x="2240539" y="2412000"/>
                  <a:pt x="2106937" y="2412000"/>
                </a:cubicBezTo>
                <a:lnTo>
                  <a:pt x="0" y="2412000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2A1C19C-C4BA-0DE4-1BCF-6AEAC602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D34F6-DFEB-4EA9-8D3A-65F4C5A63292}" type="slidenum">
              <a:rPr lang="en-US" sz="1800" b="1" smtClean="0">
                <a:solidFill>
                  <a:srgbClr val="F0ECE6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/>
              <a:t>19</a:t>
            </a:fld>
            <a:endParaRPr lang="en-US" sz="1800" b="1" dirty="0">
              <a:solidFill>
                <a:srgbClr val="F0ECE6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0F16D4-CEEF-9365-78BC-6E5E26C85006}"/>
              </a:ext>
            </a:extLst>
          </p:cNvPr>
          <p:cNvSpPr txBox="1"/>
          <p:nvPr/>
        </p:nvSpPr>
        <p:spPr>
          <a:xfrm>
            <a:off x="10731960" y="644935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0ECE6"/>
                </a:solidFill>
                <a:latin typeface="Aldrich" panose="02000000000000000000" pitchFamily="2" charset="0"/>
              </a:rPr>
              <a:t>/</a:t>
            </a:r>
            <a:r>
              <a:rPr lang="fa-IR" sz="1400" dirty="0">
                <a:solidFill>
                  <a:srgbClr val="F0ECE6"/>
                </a:solidFill>
                <a:latin typeface="Aldrich" panose="02000000000000000000" pitchFamily="2" charset="0"/>
              </a:rPr>
              <a:t> </a:t>
            </a:r>
            <a:r>
              <a:rPr lang="en-US" sz="1400" dirty="0">
                <a:solidFill>
                  <a:srgbClr val="F0ECE6"/>
                </a:solidFill>
                <a:latin typeface="Aldrich" panose="02000000000000000000" pitchFamily="2" charset="0"/>
              </a:rPr>
              <a:t>40</a:t>
            </a:r>
          </a:p>
        </p:txBody>
      </p:sp>
      <p:sp>
        <p:nvSpPr>
          <p:cNvPr id="22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6C659B8-17EB-BD98-8CF6-CA4DE28BDCA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391871" y="6449800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3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0936725-3921-2BD9-3211-F4FE1E6F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189" y="6449800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308A6BE-8364-C0A2-A2C1-7C248B77E2EA}"/>
              </a:ext>
            </a:extLst>
          </p:cNvPr>
          <p:cNvSpPr/>
          <p:nvPr/>
        </p:nvSpPr>
        <p:spPr>
          <a:xfrm>
            <a:off x="10428000" y="97234"/>
            <a:ext cx="1116000" cy="1115854"/>
          </a:xfrm>
          <a:prstGeom prst="ellipse">
            <a:avLst/>
          </a:prstGeom>
          <a:solidFill>
            <a:srgbClr val="F0ECE6"/>
          </a:solidFill>
          <a:ln w="190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E4E4D0-599E-EE24-1E0E-BA82CA603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806" y="164967"/>
            <a:ext cx="980388" cy="98038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EACDA37-21AE-03F1-7BC7-3EA5032986DC}"/>
              </a:ext>
            </a:extLst>
          </p:cNvPr>
          <p:cNvCxnSpPr>
            <a:cxnSpLocks/>
          </p:cNvCxnSpPr>
          <p:nvPr/>
        </p:nvCxnSpPr>
        <p:spPr>
          <a:xfrm>
            <a:off x="381230" y="75965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40BA4E-8E13-9B3B-5ED1-7DAE193C741F}"/>
              </a:ext>
            </a:extLst>
          </p:cNvPr>
          <p:cNvCxnSpPr>
            <a:cxnSpLocks/>
          </p:cNvCxnSpPr>
          <p:nvPr/>
        </p:nvCxnSpPr>
        <p:spPr>
          <a:xfrm>
            <a:off x="381230" y="633189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20E7774-90F2-46F5-25D8-62450A14A776}"/>
              </a:ext>
            </a:extLst>
          </p:cNvPr>
          <p:cNvSpPr txBox="1"/>
          <p:nvPr/>
        </p:nvSpPr>
        <p:spPr>
          <a:xfrm>
            <a:off x="6807207" y="223494"/>
            <a:ext cx="1576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تابع هزینه</a:t>
            </a:r>
            <a:endParaRPr lang="en-US" sz="32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84A03-9BB6-B296-D88A-8CE7A7BFFF53}"/>
              </a:ext>
            </a:extLst>
          </p:cNvPr>
          <p:cNvSpPr txBox="1"/>
          <p:nvPr/>
        </p:nvSpPr>
        <p:spPr>
          <a:xfrm>
            <a:off x="381230" y="6392003"/>
            <a:ext cx="9022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600" b="1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عنوان سمینار: ...................................................................................................................... . </a:t>
            </a:r>
            <a:endParaRPr lang="en-US" sz="1600" b="1" dirty="0">
              <a:solidFill>
                <a:srgbClr val="013F63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FBB7B8-7BC4-6FCD-7D83-4A485FF6A1BB}"/>
              </a:ext>
            </a:extLst>
          </p:cNvPr>
          <p:cNvSpPr/>
          <p:nvPr/>
        </p:nvSpPr>
        <p:spPr>
          <a:xfrm>
            <a:off x="9952944" y="6268221"/>
            <a:ext cx="2066112" cy="476655"/>
          </a:xfrm>
          <a:prstGeom prst="roundRect">
            <a:avLst/>
          </a:prstGeom>
          <a:solidFill>
            <a:srgbClr val="F0ECE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6374E99-1706-5883-0E7A-E1D3EFBF18F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514421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5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F1DDEA2-1AEC-F881-F3E5-4B9CE935E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9739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51B2CF7-3D13-D058-D0DF-70B5C79F0766}"/>
              </a:ext>
            </a:extLst>
          </p:cNvPr>
          <p:cNvSpPr txBox="1">
            <a:spLocks/>
          </p:cNvSpPr>
          <p:nvPr/>
        </p:nvSpPr>
        <p:spPr>
          <a:xfrm>
            <a:off x="10463685" y="6323986"/>
            <a:ext cx="558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4DD34F6-DFEB-4EA9-8D3A-65F4C5A63292}" type="slidenum">
              <a:rPr lang="en-US" sz="1800" b="1" smtClean="0">
                <a:solidFill>
                  <a:srgbClr val="013F63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 algn="ctr"/>
              <a:t>19</a:t>
            </a:fld>
            <a:endParaRPr lang="en-US" sz="1800" b="1" dirty="0">
              <a:solidFill>
                <a:srgbClr val="013F63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25B38C-D66C-F1B1-1048-1626E5566C58}"/>
              </a:ext>
            </a:extLst>
          </p:cNvPr>
          <p:cNvSpPr txBox="1"/>
          <p:nvPr/>
        </p:nvSpPr>
        <p:spPr>
          <a:xfrm>
            <a:off x="777295" y="236438"/>
            <a:ext cx="1822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>
                <a:ln w="12700">
                  <a:solidFill>
                    <a:srgbClr val="013F63"/>
                  </a:solidFill>
                </a:ln>
                <a:noFill/>
                <a:latin typeface="Lalezar" panose="00000500000000000000" pitchFamily="2" charset="-78"/>
                <a:cs typeface="Lalezar" panose="00000500000000000000" pitchFamily="2" charset="-78"/>
              </a:rPr>
              <a:t>هوش مصنوعی</a:t>
            </a:r>
            <a:endParaRPr lang="en-US" sz="2400" dirty="0">
              <a:ln w="12700">
                <a:solidFill>
                  <a:srgbClr val="013F63"/>
                </a:solidFill>
              </a:ln>
              <a:noFill/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28" name="TextBox 27">
            <a:hlinkClick r:id="rId3" action="ppaction://hlinksldjump"/>
            <a:extLst>
              <a:ext uri="{FF2B5EF4-FFF2-40B4-BE49-F238E27FC236}">
                <a16:creationId xmlns:a16="http://schemas.microsoft.com/office/drawing/2014/main" id="{EC77D02A-635F-7BC9-C02D-A6BC9FBC875E}"/>
              </a:ext>
            </a:extLst>
          </p:cNvPr>
          <p:cNvSpPr txBox="1"/>
          <p:nvPr/>
        </p:nvSpPr>
        <p:spPr>
          <a:xfrm>
            <a:off x="10540205" y="1439494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مقدمه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31" name="TextBox 30">
            <a:hlinkClick r:id="rId4" action="ppaction://hlinksldjump"/>
            <a:extLst>
              <a:ext uri="{FF2B5EF4-FFF2-40B4-BE49-F238E27FC236}">
                <a16:creationId xmlns:a16="http://schemas.microsoft.com/office/drawing/2014/main" id="{C4BD4E9F-729C-A12C-F4B5-D90EC9421F39}"/>
              </a:ext>
            </a:extLst>
          </p:cNvPr>
          <p:cNvSpPr txBox="1"/>
          <p:nvPr/>
        </p:nvSpPr>
        <p:spPr>
          <a:xfrm>
            <a:off x="9986367" y="2478013"/>
            <a:ext cx="1999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مروری بر تحقیقات</a:t>
            </a:r>
            <a:endParaRPr lang="en-US" sz="24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33" name="TextBox 32">
            <a:hlinkClick r:id="rId5" action="ppaction://hlinksldjump"/>
            <a:extLst>
              <a:ext uri="{FF2B5EF4-FFF2-40B4-BE49-F238E27FC236}">
                <a16:creationId xmlns:a16="http://schemas.microsoft.com/office/drawing/2014/main" id="{2663D7B3-8CBA-AE0B-81EA-9E86F8B05FDB}"/>
              </a:ext>
            </a:extLst>
          </p:cNvPr>
          <p:cNvSpPr txBox="1"/>
          <p:nvPr/>
        </p:nvSpPr>
        <p:spPr>
          <a:xfrm>
            <a:off x="10644551" y="3585830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نتایج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34" name="TextBox 33">
            <a:hlinkClick r:id="rId6" action="ppaction://hlinksldjump"/>
            <a:extLst>
              <a:ext uri="{FF2B5EF4-FFF2-40B4-BE49-F238E27FC236}">
                <a16:creationId xmlns:a16="http://schemas.microsoft.com/office/drawing/2014/main" id="{7424FEF2-5D71-9809-5842-2E9E437CCCA6}"/>
              </a:ext>
            </a:extLst>
          </p:cNvPr>
          <p:cNvSpPr txBox="1"/>
          <p:nvPr/>
        </p:nvSpPr>
        <p:spPr>
          <a:xfrm>
            <a:off x="10279066" y="4584749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منابع و مآخذ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BA07650-7E66-510E-B375-01A6B0EF6BE3}"/>
              </a:ext>
            </a:extLst>
          </p:cNvPr>
          <p:cNvCxnSpPr>
            <a:cxnSpLocks/>
          </p:cNvCxnSpPr>
          <p:nvPr/>
        </p:nvCxnSpPr>
        <p:spPr>
          <a:xfrm>
            <a:off x="10176000" y="218958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FC9C596-DC03-BA50-C5C5-7C4520B3C6FD}"/>
              </a:ext>
            </a:extLst>
          </p:cNvPr>
          <p:cNvCxnSpPr>
            <a:cxnSpLocks/>
          </p:cNvCxnSpPr>
          <p:nvPr/>
        </p:nvCxnSpPr>
        <p:spPr>
          <a:xfrm>
            <a:off x="10176000" y="322810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8DDDE34-FDA2-AB9D-2CF9-8507C9EBA8A1}"/>
              </a:ext>
            </a:extLst>
          </p:cNvPr>
          <p:cNvCxnSpPr>
            <a:cxnSpLocks/>
          </p:cNvCxnSpPr>
          <p:nvPr/>
        </p:nvCxnSpPr>
        <p:spPr>
          <a:xfrm>
            <a:off x="10176000" y="426662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D7915B8-1A14-BF7C-B9DE-6593F0B86B73}"/>
              </a:ext>
            </a:extLst>
          </p:cNvPr>
          <p:cNvCxnSpPr>
            <a:cxnSpLocks/>
          </p:cNvCxnSpPr>
          <p:nvPr/>
        </p:nvCxnSpPr>
        <p:spPr>
          <a:xfrm>
            <a:off x="10176000" y="530514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51">
            <a:hlinkClick r:id="rId7" action="ppaction://hlinksldjump"/>
            <a:extLst>
              <a:ext uri="{FF2B5EF4-FFF2-40B4-BE49-F238E27FC236}">
                <a16:creationId xmlns:a16="http://schemas.microsoft.com/office/drawing/2014/main" id="{DA2E96A7-910B-3ADB-557E-055BEAEAB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7265" y="6398856"/>
            <a:ext cx="344487" cy="215384"/>
          </a:xfrm>
          <a:custGeom>
            <a:avLst/>
            <a:gdLst>
              <a:gd name="T0" fmla="*/ 55847 w 497"/>
              <a:gd name="T1" fmla="*/ 98187 h 293"/>
              <a:gd name="T2" fmla="*/ 55847 w 497"/>
              <a:gd name="T3" fmla="*/ 98187 h 293"/>
              <a:gd name="T4" fmla="*/ 55847 w 497"/>
              <a:gd name="T5" fmla="*/ 43095 h 293"/>
              <a:gd name="T6" fmla="*/ 79717 w 497"/>
              <a:gd name="T7" fmla="*/ 43095 h 293"/>
              <a:gd name="T8" fmla="*/ 39633 w 497"/>
              <a:gd name="T9" fmla="*/ 0 h 293"/>
              <a:gd name="T10" fmla="*/ 0 w 497"/>
              <a:gd name="T11" fmla="*/ 43095 h 293"/>
              <a:gd name="T12" fmla="*/ 23870 w 497"/>
              <a:gd name="T13" fmla="*/ 43095 h 293"/>
              <a:gd name="T14" fmla="*/ 23870 w 497"/>
              <a:gd name="T15" fmla="*/ 110182 h 293"/>
              <a:gd name="T16" fmla="*/ 43686 w 497"/>
              <a:gd name="T17" fmla="*/ 129731 h 293"/>
              <a:gd name="T18" fmla="*/ 143670 w 497"/>
              <a:gd name="T19" fmla="*/ 129731 h 293"/>
              <a:gd name="T20" fmla="*/ 115296 w 497"/>
              <a:gd name="T21" fmla="*/ 98187 h 293"/>
              <a:gd name="T22" fmla="*/ 55847 w 497"/>
              <a:gd name="T23" fmla="*/ 98187 h 293"/>
              <a:gd name="T24" fmla="*/ 199517 w 497"/>
              <a:gd name="T25" fmla="*/ 86635 h 293"/>
              <a:gd name="T26" fmla="*/ 199517 w 497"/>
              <a:gd name="T27" fmla="*/ 86635 h 293"/>
              <a:gd name="T28" fmla="*/ 199517 w 497"/>
              <a:gd name="T29" fmla="*/ 19548 h 293"/>
              <a:gd name="T30" fmla="*/ 179700 w 497"/>
              <a:gd name="T31" fmla="*/ 0 h 293"/>
              <a:gd name="T32" fmla="*/ 79717 w 497"/>
              <a:gd name="T33" fmla="*/ 0 h 293"/>
              <a:gd name="T34" fmla="*/ 107640 w 497"/>
              <a:gd name="T35" fmla="*/ 27101 h 293"/>
              <a:gd name="T36" fmla="*/ 167540 w 497"/>
              <a:gd name="T37" fmla="*/ 27101 h 293"/>
              <a:gd name="T38" fmla="*/ 167540 w 497"/>
              <a:gd name="T39" fmla="*/ 86635 h 293"/>
              <a:gd name="T40" fmla="*/ 143670 w 497"/>
              <a:gd name="T41" fmla="*/ 86635 h 293"/>
              <a:gd name="T42" fmla="*/ 183303 w 497"/>
              <a:gd name="T43" fmla="*/ 129731 h 293"/>
              <a:gd name="T44" fmla="*/ 223387 w 497"/>
              <a:gd name="T45" fmla="*/ 86635 h 293"/>
              <a:gd name="T46" fmla="*/ 199517 w 497"/>
              <a:gd name="T47" fmla="*/ 86635 h 29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97" h="293">
                <a:moveTo>
                  <a:pt x="124" y="221"/>
                </a:moveTo>
                <a:lnTo>
                  <a:pt x="124" y="221"/>
                </a:lnTo>
                <a:cubicBezTo>
                  <a:pt x="124" y="97"/>
                  <a:pt x="124" y="97"/>
                  <a:pt x="124" y="97"/>
                </a:cubicBezTo>
                <a:cubicBezTo>
                  <a:pt x="177" y="97"/>
                  <a:pt x="177" y="97"/>
                  <a:pt x="177" y="97"/>
                </a:cubicBezTo>
                <a:cubicBezTo>
                  <a:pt x="88" y="0"/>
                  <a:pt x="88" y="0"/>
                  <a:pt x="88" y="0"/>
                </a:cubicBezTo>
                <a:cubicBezTo>
                  <a:pt x="0" y="97"/>
                  <a:pt x="0" y="97"/>
                  <a:pt x="0" y="97"/>
                </a:cubicBezTo>
                <a:cubicBezTo>
                  <a:pt x="53" y="97"/>
                  <a:pt x="53" y="97"/>
                  <a:pt x="53" y="97"/>
                </a:cubicBezTo>
                <a:cubicBezTo>
                  <a:pt x="53" y="248"/>
                  <a:pt x="53" y="248"/>
                  <a:pt x="53" y="248"/>
                </a:cubicBezTo>
                <a:cubicBezTo>
                  <a:pt x="53" y="274"/>
                  <a:pt x="71" y="292"/>
                  <a:pt x="97" y="292"/>
                </a:cubicBezTo>
                <a:cubicBezTo>
                  <a:pt x="319" y="292"/>
                  <a:pt x="319" y="292"/>
                  <a:pt x="319" y="292"/>
                </a:cubicBezTo>
                <a:cubicBezTo>
                  <a:pt x="256" y="221"/>
                  <a:pt x="256" y="221"/>
                  <a:pt x="256" y="221"/>
                </a:cubicBezTo>
                <a:lnTo>
                  <a:pt x="124" y="221"/>
                </a:lnTo>
                <a:close/>
                <a:moveTo>
                  <a:pt x="443" y="195"/>
                </a:moveTo>
                <a:lnTo>
                  <a:pt x="443" y="195"/>
                </a:lnTo>
                <a:cubicBezTo>
                  <a:pt x="443" y="44"/>
                  <a:pt x="443" y="44"/>
                  <a:pt x="443" y="44"/>
                </a:cubicBezTo>
                <a:cubicBezTo>
                  <a:pt x="443" y="17"/>
                  <a:pt x="425" y="0"/>
                  <a:pt x="399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239" y="61"/>
                  <a:pt x="239" y="61"/>
                  <a:pt x="239" y="61"/>
                </a:cubicBezTo>
                <a:cubicBezTo>
                  <a:pt x="372" y="61"/>
                  <a:pt x="372" y="61"/>
                  <a:pt x="372" y="61"/>
                </a:cubicBezTo>
                <a:cubicBezTo>
                  <a:pt x="372" y="195"/>
                  <a:pt x="372" y="195"/>
                  <a:pt x="372" y="195"/>
                </a:cubicBezTo>
                <a:cubicBezTo>
                  <a:pt x="319" y="195"/>
                  <a:pt x="319" y="195"/>
                  <a:pt x="319" y="195"/>
                </a:cubicBezTo>
                <a:cubicBezTo>
                  <a:pt x="407" y="292"/>
                  <a:pt x="407" y="292"/>
                  <a:pt x="407" y="292"/>
                </a:cubicBezTo>
                <a:cubicBezTo>
                  <a:pt x="496" y="195"/>
                  <a:pt x="496" y="195"/>
                  <a:pt x="496" y="195"/>
                </a:cubicBezTo>
                <a:lnTo>
                  <a:pt x="443" y="195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F701DC-F9D1-2F56-E194-D53C107CA5F0}"/>
              </a:ext>
            </a:extLst>
          </p:cNvPr>
          <p:cNvSpPr/>
          <p:nvPr/>
        </p:nvSpPr>
        <p:spPr>
          <a:xfrm>
            <a:off x="10279066" y="75659"/>
            <a:ext cx="1368000" cy="1144704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CFD03E1-6C47-9841-3E07-0E2520EBB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073" y="1429623"/>
            <a:ext cx="6961909" cy="42809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79056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982F3990-E78E-0B49-30B9-32E6003F4A76}"/>
              </a:ext>
            </a:extLst>
          </p:cNvPr>
          <p:cNvSpPr/>
          <p:nvPr/>
        </p:nvSpPr>
        <p:spPr>
          <a:xfrm>
            <a:off x="1444804" y="-3051000"/>
            <a:ext cx="12960000" cy="12960000"/>
          </a:xfrm>
          <a:prstGeom prst="ellipse">
            <a:avLst/>
          </a:prstGeom>
          <a:solidFill>
            <a:srgbClr val="F0ECE6"/>
          </a:solidFill>
          <a:ln w="19050">
            <a:solidFill>
              <a:srgbClr val="FE5C15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Summary Zoom 4">
                <a:extLst>
                  <a:ext uri="{FF2B5EF4-FFF2-40B4-BE49-F238E27FC236}">
                    <a16:creationId xmlns:a16="http://schemas.microsoft.com/office/drawing/2014/main" id="{0175F00F-786A-1812-9960-F475F2D1BD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9796818"/>
                  </p:ext>
                </p:extLst>
              </p:nvPr>
            </p:nvGraphicFramePr>
            <p:xfrm>
              <a:off x="0" y="0"/>
              <a:ext cx="12192000" cy="6858000"/>
            </p:xfrm>
            <a:graphic>
              <a:graphicData uri="http://schemas.microsoft.com/office/powerpoint/2016/summaryzoom">
                <psuz:summaryZm>
                  <psuz:summaryZmObj sectionId="{10777FE8-3A5F-4111-9629-A58BA9DCE8BA}" offsetFactorX="78191" offsetFactorY="-20465" scaleFactorX="59659" scaleFactorY="59659">
                    <psuz:zmPr id="{A3267CD8-D6B3-4FA4-95E0-7A8236897FD4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967491" y="199681"/>
                          <a:ext cx="2182087" cy="1227424"/>
                        </a:xfrm>
                        <a:prstGeom prst="rect">
                          <a:avLst/>
                        </a:prstGeom>
                        <a:solidFill>
                          <a:srgbClr val="F0ECE6"/>
                        </a:solidFill>
                        <a:ln w="3175">
                          <a:noFill/>
                        </a:ln>
                      </p166:spPr>
                    </psuz:zmPr>
                  </psuz:summaryZmObj>
                  <psuz:summaryZmObj sectionId="{5BA542D3-7E2A-47D8-AC7A-457C0195BAE1}" offsetFactorX="-34585" offsetFactorY="56626" scaleFactorX="59659" scaleFactorY="59659">
                    <psuz:zmPr id="{FA81E6CF-33B9-465E-878F-84B3634E2FAF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637359" y="1785761"/>
                          <a:ext cx="2182087" cy="1227424"/>
                        </a:xfrm>
                        <a:prstGeom prst="rect">
                          <a:avLst/>
                        </a:prstGeom>
                        <a:solidFill>
                          <a:srgbClr val="F0ECE6"/>
                        </a:solidFill>
                        <a:ln w="3175">
                          <a:noFill/>
                        </a:ln>
                      </p166:spPr>
                    </psuz:zmPr>
                  </psuz:summaryZmObj>
                  <psuz:summaryZmObj sectionId="{421ACE2D-4F9C-4D0C-9D23-5E5F058F534C}" offsetFactorX="65379" offsetFactorY="25000" scaleFactorX="59659" scaleFactorY="59659">
                    <psuz:zmPr id="{5140B62A-CB2E-43EC-B03B-9D35537E7166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498870" y="3329638"/>
                          <a:ext cx="2182087" cy="1227424"/>
                        </a:xfrm>
                        <a:prstGeom prst="rect">
                          <a:avLst/>
                        </a:prstGeom>
                        <a:solidFill>
                          <a:srgbClr val="F0ECE6"/>
                        </a:solidFill>
                        <a:ln w="3175">
                          <a:noFill/>
                        </a:ln>
                      </p166:spPr>
                    </psuz:zmPr>
                  </psuz:summaryZmObj>
                  <psuz:summaryZmObj sectionId="{459744BA-5724-4675-8912-F0BD73A90B1B}" offsetFactorX="84962" scaleFactorX="59659" scaleFactorY="69122">
                    <psuz:zmPr id="{18D3D495-20E3-4D19-BDC4-D99B1432B859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 flipV="1">
                          <a:off x="10009913" y="2717940"/>
                          <a:ext cx="2182087" cy="1422118"/>
                        </a:xfrm>
                        <a:prstGeom prst="rect">
                          <a:avLst/>
                        </a:prstGeom>
                        <a:solidFill>
                          <a:srgbClr val="F0ECE6"/>
                        </a:solidFill>
                        <a:ln w="3175">
                          <a:noFill/>
                        </a:ln>
                      </p166:spPr>
                    </psuz:zmPr>
                  </psuz:summaryZmObj>
                  <psuz:summaryZmObj sectionId="{FBBFB6E5-C940-4CA2-B081-A1F7E6631438}" offsetFactorX="79380" offsetFactorY="258" scaleFactorX="59659" scaleFactorY="59659">
                    <psuz:zmPr id="{EB983278-D4D0-488C-9C07-C5D27B00966D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6010974" y="5015147"/>
                          <a:ext cx="2182087" cy="1227424"/>
                        </a:xfrm>
                        <a:prstGeom prst="rect">
                          <a:avLst/>
                        </a:prstGeom>
                        <a:solidFill>
                          <a:srgbClr val="F0ECE6"/>
                        </a:solidFill>
                        <a:ln w="3175">
                          <a:noFill/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Summary Zoom 4">
                <a:extLst>
                  <a:ext uri="{FF2B5EF4-FFF2-40B4-BE49-F238E27FC236}">
                    <a16:creationId xmlns:a16="http://schemas.microsoft.com/office/drawing/2014/main" id="{0175F00F-786A-1812-9960-F475F2D1BD9F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0" y="0"/>
                <a:ext cx="12192000" cy="6858000"/>
                <a:chOff x="0" y="0"/>
                <a:chExt cx="12192000" cy="6858000"/>
              </a:xfrm>
            </p:grpSpPr>
            <p:pic>
              <p:nvPicPr>
                <p:cNvPr id="2" name="Picture 2">
                  <a:hlinkClick r:id="rId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967491" y="199681"/>
                  <a:ext cx="2182087" cy="1227424"/>
                </a:xfrm>
                <a:prstGeom prst="rect">
                  <a:avLst/>
                </a:prstGeom>
                <a:solidFill>
                  <a:srgbClr val="F0ECE6"/>
                </a:solidFill>
                <a:ln w="3175">
                  <a:noFill/>
                </a:ln>
              </p:spPr>
            </p:pic>
            <p:pic>
              <p:nvPicPr>
                <p:cNvPr id="3" name="Picture 3">
                  <a:hlinkClick r:id="rId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637359" y="1785761"/>
                  <a:ext cx="2182087" cy="1227424"/>
                </a:xfrm>
                <a:prstGeom prst="rect">
                  <a:avLst/>
                </a:prstGeom>
                <a:solidFill>
                  <a:srgbClr val="F0ECE6"/>
                </a:solidFill>
                <a:ln w="3175">
                  <a:noFill/>
                </a:ln>
              </p:spPr>
            </p:pic>
            <p:pic>
              <p:nvPicPr>
                <p:cNvPr id="4" name="Picture 4">
                  <a:hlinkClick r:id="rId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498870" y="3329638"/>
                  <a:ext cx="2182087" cy="1227424"/>
                </a:xfrm>
                <a:prstGeom prst="rect">
                  <a:avLst/>
                </a:prstGeom>
                <a:solidFill>
                  <a:srgbClr val="F0ECE6"/>
                </a:solidFill>
                <a:ln w="3175">
                  <a:noFill/>
                </a:ln>
              </p:spPr>
            </p:pic>
            <p:pic>
              <p:nvPicPr>
                <p:cNvPr id="6" name="Picture 6"/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 flipV="1">
                  <a:off x="10009913" y="2717940"/>
                  <a:ext cx="2182087" cy="1422118"/>
                </a:xfrm>
                <a:prstGeom prst="rect">
                  <a:avLst/>
                </a:prstGeom>
                <a:solidFill>
                  <a:srgbClr val="F0ECE6"/>
                </a:solidFill>
                <a:ln w="3175">
                  <a:noFill/>
                </a:ln>
              </p:spPr>
            </p:pic>
            <p:pic>
              <p:nvPicPr>
                <p:cNvPr id="7" name="Picture 7">
                  <a:hlinkClick r:id="rId1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10974" y="5015147"/>
                  <a:ext cx="2182087" cy="1227424"/>
                </a:xfrm>
                <a:prstGeom prst="rect">
                  <a:avLst/>
                </a:prstGeom>
                <a:solidFill>
                  <a:srgbClr val="F0ECE6"/>
                </a:solidFill>
                <a:ln w="3175">
                  <a:noFill/>
                </a:ln>
              </p:spPr>
            </p:pic>
          </p:grpSp>
        </mc:Fallback>
      </mc:AlternateContent>
      <p:sp>
        <p:nvSpPr>
          <p:cNvPr id="12" name="Oval 11">
            <a:extLst>
              <a:ext uri="{FF2B5EF4-FFF2-40B4-BE49-F238E27FC236}">
                <a16:creationId xmlns:a16="http://schemas.microsoft.com/office/drawing/2014/main" id="{F50996E8-6AAA-C3A0-27D5-925ADF8C8DC1}"/>
              </a:ext>
            </a:extLst>
          </p:cNvPr>
          <p:cNvSpPr/>
          <p:nvPr/>
        </p:nvSpPr>
        <p:spPr>
          <a:xfrm>
            <a:off x="9852000" y="1089000"/>
            <a:ext cx="4680000" cy="4680000"/>
          </a:xfrm>
          <a:prstGeom prst="ellipse">
            <a:avLst/>
          </a:prstGeom>
          <a:solidFill>
            <a:srgbClr val="013F6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06BD9A-D6C2-64BB-6FE1-BCC97253C966}"/>
              </a:ext>
            </a:extLst>
          </p:cNvPr>
          <p:cNvSpPr txBox="1"/>
          <p:nvPr/>
        </p:nvSpPr>
        <p:spPr>
          <a:xfrm rot="16200000">
            <a:off x="9760052" y="3013501"/>
            <a:ext cx="32864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48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فهرست مطالب</a:t>
            </a:r>
            <a:endParaRPr lang="en-US" sz="48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AEEC1A-4F8B-68EB-F5BB-E9D4811B931C}"/>
              </a:ext>
            </a:extLst>
          </p:cNvPr>
          <p:cNvSpPr/>
          <p:nvPr/>
        </p:nvSpPr>
        <p:spPr>
          <a:xfrm>
            <a:off x="7692000" y="-1071001"/>
            <a:ext cx="9000000" cy="9000000"/>
          </a:xfrm>
          <a:prstGeom prst="ellipse">
            <a:avLst/>
          </a:prstGeom>
          <a:noFill/>
          <a:ln w="19050">
            <a:solidFill>
              <a:srgbClr val="013F63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2737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EE9CC06-4CEF-7DB6-A7D3-10C6796CF131}"/>
              </a:ext>
            </a:extLst>
          </p:cNvPr>
          <p:cNvSpPr/>
          <p:nvPr/>
        </p:nvSpPr>
        <p:spPr>
          <a:xfrm rot="5400000">
            <a:off x="7557000" y="2222999"/>
            <a:ext cx="6858001" cy="2412000"/>
          </a:xfrm>
          <a:custGeom>
            <a:avLst/>
            <a:gdLst>
              <a:gd name="connsiteX0" fmla="*/ 0 w 6858001"/>
              <a:gd name="connsiteY0" fmla="*/ 2412000 h 2412000"/>
              <a:gd name="connsiteX1" fmla="*/ 0 w 6858001"/>
              <a:gd name="connsiteY1" fmla="*/ 917542 h 2412000"/>
              <a:gd name="connsiteX2" fmla="*/ 1 w 6858001"/>
              <a:gd name="connsiteY2" fmla="*/ 917542 h 2412000"/>
              <a:gd name="connsiteX3" fmla="*/ 1 w 6858001"/>
              <a:gd name="connsiteY3" fmla="*/ 0 h 2412000"/>
              <a:gd name="connsiteX4" fmla="*/ 6858001 w 6858001"/>
              <a:gd name="connsiteY4" fmla="*/ 0 h 2412000"/>
              <a:gd name="connsiteX5" fmla="*/ 6858001 w 6858001"/>
              <a:gd name="connsiteY5" fmla="*/ 917542 h 2412000"/>
              <a:gd name="connsiteX6" fmla="*/ 6858000 w 6858001"/>
              <a:gd name="connsiteY6" fmla="*/ 917542 h 2412000"/>
              <a:gd name="connsiteX7" fmla="*/ 6858000 w 6858001"/>
              <a:gd name="connsiteY7" fmla="*/ 2411998 h 2412000"/>
              <a:gd name="connsiteX8" fmla="*/ 3325878 w 6858001"/>
              <a:gd name="connsiteY8" fmla="*/ 2411998 h 2412000"/>
              <a:gd name="connsiteX9" fmla="*/ 3074068 w 6858001"/>
              <a:gd name="connsiteY9" fmla="*/ 2206767 h 2412000"/>
              <a:gd name="connsiteX10" fmla="*/ 3068847 w 6858001"/>
              <a:gd name="connsiteY10" fmla="*/ 2154976 h 2412000"/>
              <a:gd name="connsiteX11" fmla="*/ 3068847 w 6858001"/>
              <a:gd name="connsiteY11" fmla="*/ 612000 h 2412000"/>
              <a:gd name="connsiteX12" fmla="*/ 2708847 w 6858001"/>
              <a:gd name="connsiteY12" fmla="*/ 252000 h 2412000"/>
              <a:gd name="connsiteX13" fmla="*/ 2348847 w 6858001"/>
              <a:gd name="connsiteY13" fmla="*/ 612000 h 2412000"/>
              <a:gd name="connsiteX14" fmla="*/ 2348847 w 6858001"/>
              <a:gd name="connsiteY14" fmla="*/ 917542 h 2412000"/>
              <a:gd name="connsiteX15" fmla="*/ 2348845 w 6858001"/>
              <a:gd name="connsiteY15" fmla="*/ 917542 h 2412000"/>
              <a:gd name="connsiteX16" fmla="*/ 2348845 w 6858001"/>
              <a:gd name="connsiteY16" fmla="*/ 2170092 h 2412000"/>
              <a:gd name="connsiteX17" fmla="*/ 2106937 w 6858001"/>
              <a:gd name="connsiteY17" fmla="*/ 2412000 h 2412000"/>
              <a:gd name="connsiteX18" fmla="*/ 0 w 6858001"/>
              <a:gd name="connsiteY18" fmla="*/ 2412000 h 24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2412000">
                <a:moveTo>
                  <a:pt x="0" y="2412000"/>
                </a:moveTo>
                <a:lnTo>
                  <a:pt x="0" y="917542"/>
                </a:lnTo>
                <a:lnTo>
                  <a:pt x="1" y="917542"/>
                </a:lnTo>
                <a:lnTo>
                  <a:pt x="1" y="0"/>
                </a:lnTo>
                <a:lnTo>
                  <a:pt x="6858001" y="0"/>
                </a:lnTo>
                <a:lnTo>
                  <a:pt x="6858001" y="917542"/>
                </a:lnTo>
                <a:lnTo>
                  <a:pt x="6858000" y="917542"/>
                </a:lnTo>
                <a:lnTo>
                  <a:pt x="6858000" y="2411998"/>
                </a:lnTo>
                <a:lnTo>
                  <a:pt x="3325878" y="2411998"/>
                </a:lnTo>
                <a:cubicBezTo>
                  <a:pt x="3201667" y="2411998"/>
                  <a:pt x="3098035" y="2323891"/>
                  <a:pt x="3074068" y="2206767"/>
                </a:cubicBezTo>
                <a:lnTo>
                  <a:pt x="3068847" y="2154976"/>
                </a:lnTo>
                <a:lnTo>
                  <a:pt x="3068847" y="612000"/>
                </a:lnTo>
                <a:cubicBezTo>
                  <a:pt x="3068847" y="413177"/>
                  <a:pt x="2907670" y="252000"/>
                  <a:pt x="2708847" y="252000"/>
                </a:cubicBezTo>
                <a:cubicBezTo>
                  <a:pt x="2510024" y="252000"/>
                  <a:pt x="2348847" y="413177"/>
                  <a:pt x="2348847" y="612000"/>
                </a:cubicBezTo>
                <a:lnTo>
                  <a:pt x="2348847" y="917542"/>
                </a:lnTo>
                <a:lnTo>
                  <a:pt x="2348845" y="917542"/>
                </a:lnTo>
                <a:lnTo>
                  <a:pt x="2348845" y="2170092"/>
                </a:lnTo>
                <a:cubicBezTo>
                  <a:pt x="2348845" y="2303694"/>
                  <a:pt x="2240539" y="2412000"/>
                  <a:pt x="2106937" y="2412000"/>
                </a:cubicBezTo>
                <a:lnTo>
                  <a:pt x="0" y="2412000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2A1C19C-C4BA-0DE4-1BCF-6AEAC602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D34F6-DFEB-4EA9-8D3A-65F4C5A63292}" type="slidenum">
              <a:rPr lang="en-US" sz="1800" b="1" smtClean="0">
                <a:solidFill>
                  <a:srgbClr val="F0ECE6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/>
              <a:t>20</a:t>
            </a:fld>
            <a:endParaRPr lang="en-US" sz="1800" b="1" dirty="0">
              <a:solidFill>
                <a:srgbClr val="F0ECE6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0F16D4-CEEF-9365-78BC-6E5E26C85006}"/>
              </a:ext>
            </a:extLst>
          </p:cNvPr>
          <p:cNvSpPr txBox="1"/>
          <p:nvPr/>
        </p:nvSpPr>
        <p:spPr>
          <a:xfrm>
            <a:off x="10731960" y="644935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0ECE6"/>
                </a:solidFill>
                <a:latin typeface="Aldrich" panose="02000000000000000000" pitchFamily="2" charset="0"/>
              </a:rPr>
              <a:t>/</a:t>
            </a:r>
            <a:r>
              <a:rPr lang="fa-IR" sz="1400" dirty="0">
                <a:solidFill>
                  <a:srgbClr val="F0ECE6"/>
                </a:solidFill>
                <a:latin typeface="Aldrich" panose="02000000000000000000" pitchFamily="2" charset="0"/>
              </a:rPr>
              <a:t> </a:t>
            </a:r>
            <a:r>
              <a:rPr lang="en-US" sz="1400" dirty="0">
                <a:solidFill>
                  <a:srgbClr val="F0ECE6"/>
                </a:solidFill>
                <a:latin typeface="Aldrich" panose="02000000000000000000" pitchFamily="2" charset="0"/>
              </a:rPr>
              <a:t>40</a:t>
            </a:r>
          </a:p>
        </p:txBody>
      </p:sp>
      <p:sp>
        <p:nvSpPr>
          <p:cNvPr id="22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6C659B8-17EB-BD98-8CF6-CA4DE28BDCA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391871" y="6449800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3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0936725-3921-2BD9-3211-F4FE1E6F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189" y="6449800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308A6BE-8364-C0A2-A2C1-7C248B77E2EA}"/>
              </a:ext>
            </a:extLst>
          </p:cNvPr>
          <p:cNvSpPr/>
          <p:nvPr/>
        </p:nvSpPr>
        <p:spPr>
          <a:xfrm>
            <a:off x="10428000" y="97234"/>
            <a:ext cx="1116000" cy="1115854"/>
          </a:xfrm>
          <a:prstGeom prst="ellipse">
            <a:avLst/>
          </a:prstGeom>
          <a:solidFill>
            <a:srgbClr val="F0ECE6"/>
          </a:solidFill>
          <a:ln w="190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E4E4D0-599E-EE24-1E0E-BA82CA603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806" y="164967"/>
            <a:ext cx="980388" cy="98038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EACDA37-21AE-03F1-7BC7-3EA5032986DC}"/>
              </a:ext>
            </a:extLst>
          </p:cNvPr>
          <p:cNvCxnSpPr>
            <a:cxnSpLocks/>
          </p:cNvCxnSpPr>
          <p:nvPr/>
        </p:nvCxnSpPr>
        <p:spPr>
          <a:xfrm>
            <a:off x="381230" y="75965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40BA4E-8E13-9B3B-5ED1-7DAE193C741F}"/>
              </a:ext>
            </a:extLst>
          </p:cNvPr>
          <p:cNvCxnSpPr>
            <a:cxnSpLocks/>
          </p:cNvCxnSpPr>
          <p:nvPr/>
        </p:nvCxnSpPr>
        <p:spPr>
          <a:xfrm>
            <a:off x="381230" y="633189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20E7774-90F2-46F5-25D8-62450A14A776}"/>
              </a:ext>
            </a:extLst>
          </p:cNvPr>
          <p:cNvSpPr txBox="1"/>
          <p:nvPr/>
        </p:nvSpPr>
        <p:spPr>
          <a:xfrm>
            <a:off x="7500494" y="174884"/>
            <a:ext cx="1898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32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عنوان را وارد</a:t>
            </a:r>
            <a:endParaRPr lang="en-US" sz="32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84A03-9BB6-B296-D88A-8CE7A7BFFF53}"/>
              </a:ext>
            </a:extLst>
          </p:cNvPr>
          <p:cNvSpPr txBox="1"/>
          <p:nvPr/>
        </p:nvSpPr>
        <p:spPr>
          <a:xfrm>
            <a:off x="381230" y="6392003"/>
            <a:ext cx="9022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600" b="1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عنوان سمینار: ...................................................................................................................... . </a:t>
            </a:r>
            <a:endParaRPr lang="en-US" sz="1600" b="1" dirty="0">
              <a:solidFill>
                <a:srgbClr val="013F63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FBB7B8-7BC4-6FCD-7D83-4A485FF6A1BB}"/>
              </a:ext>
            </a:extLst>
          </p:cNvPr>
          <p:cNvSpPr/>
          <p:nvPr/>
        </p:nvSpPr>
        <p:spPr>
          <a:xfrm>
            <a:off x="9947084" y="6268220"/>
            <a:ext cx="2066112" cy="476655"/>
          </a:xfrm>
          <a:prstGeom prst="roundRect">
            <a:avLst/>
          </a:prstGeom>
          <a:solidFill>
            <a:srgbClr val="F0ECE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6374E99-1706-5883-0E7A-E1D3EFBF18F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514421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5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F1DDEA2-1AEC-F881-F3E5-4B9CE935E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9739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51B2CF7-3D13-D058-D0DF-70B5C79F0766}"/>
              </a:ext>
            </a:extLst>
          </p:cNvPr>
          <p:cNvSpPr txBox="1">
            <a:spLocks/>
          </p:cNvSpPr>
          <p:nvPr/>
        </p:nvSpPr>
        <p:spPr>
          <a:xfrm>
            <a:off x="10463685" y="6323986"/>
            <a:ext cx="558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4DD34F6-DFEB-4EA9-8D3A-65F4C5A63292}" type="slidenum">
              <a:rPr lang="en-US" sz="1800" b="1" smtClean="0">
                <a:solidFill>
                  <a:srgbClr val="013F63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 algn="ctr"/>
              <a:t>20</a:t>
            </a:fld>
            <a:endParaRPr lang="en-US" sz="1800" b="1" dirty="0">
              <a:solidFill>
                <a:srgbClr val="013F63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25B38C-D66C-F1B1-1048-1626E5566C58}"/>
              </a:ext>
            </a:extLst>
          </p:cNvPr>
          <p:cNvSpPr txBox="1"/>
          <p:nvPr/>
        </p:nvSpPr>
        <p:spPr>
          <a:xfrm>
            <a:off x="777296" y="23643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>
                <a:ln w="12700">
                  <a:solidFill>
                    <a:srgbClr val="013F63"/>
                  </a:solidFill>
                </a:ln>
                <a:noFill/>
                <a:latin typeface="Lalezar" panose="00000500000000000000" pitchFamily="2" charset="-78"/>
                <a:cs typeface="Lalezar" panose="00000500000000000000" pitchFamily="2" charset="-78"/>
              </a:rPr>
              <a:t>هوش مصنوعی</a:t>
            </a:r>
            <a:endParaRPr lang="en-US" sz="2400" dirty="0">
              <a:ln w="12700">
                <a:solidFill>
                  <a:srgbClr val="013F63"/>
                </a:solidFill>
              </a:ln>
              <a:noFill/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28" name="TextBox 27">
            <a:hlinkClick r:id="rId3" action="ppaction://hlinksldjump"/>
            <a:extLst>
              <a:ext uri="{FF2B5EF4-FFF2-40B4-BE49-F238E27FC236}">
                <a16:creationId xmlns:a16="http://schemas.microsoft.com/office/drawing/2014/main" id="{EC77D02A-635F-7BC9-C02D-A6BC9FBC875E}"/>
              </a:ext>
            </a:extLst>
          </p:cNvPr>
          <p:cNvSpPr txBox="1"/>
          <p:nvPr/>
        </p:nvSpPr>
        <p:spPr>
          <a:xfrm>
            <a:off x="10540205" y="1439494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مقدمه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31" name="TextBox 30">
            <a:hlinkClick r:id="rId4" action="ppaction://hlinksldjump"/>
            <a:extLst>
              <a:ext uri="{FF2B5EF4-FFF2-40B4-BE49-F238E27FC236}">
                <a16:creationId xmlns:a16="http://schemas.microsoft.com/office/drawing/2014/main" id="{C4BD4E9F-729C-A12C-F4B5-D90EC9421F39}"/>
              </a:ext>
            </a:extLst>
          </p:cNvPr>
          <p:cNvSpPr txBox="1"/>
          <p:nvPr/>
        </p:nvSpPr>
        <p:spPr>
          <a:xfrm>
            <a:off x="9986367" y="2478013"/>
            <a:ext cx="1999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مروری بر تحقیقات</a:t>
            </a:r>
            <a:endParaRPr lang="en-US" sz="24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33" name="TextBox 32">
            <a:hlinkClick r:id="rId5" action="ppaction://hlinksldjump"/>
            <a:extLst>
              <a:ext uri="{FF2B5EF4-FFF2-40B4-BE49-F238E27FC236}">
                <a16:creationId xmlns:a16="http://schemas.microsoft.com/office/drawing/2014/main" id="{2663D7B3-8CBA-AE0B-81EA-9E86F8B05FDB}"/>
              </a:ext>
            </a:extLst>
          </p:cNvPr>
          <p:cNvSpPr txBox="1"/>
          <p:nvPr/>
        </p:nvSpPr>
        <p:spPr>
          <a:xfrm>
            <a:off x="10606480" y="3546246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نتایج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34" name="TextBox 33">
            <a:hlinkClick r:id="rId6" action="ppaction://hlinksldjump"/>
            <a:extLst>
              <a:ext uri="{FF2B5EF4-FFF2-40B4-BE49-F238E27FC236}">
                <a16:creationId xmlns:a16="http://schemas.microsoft.com/office/drawing/2014/main" id="{7424FEF2-5D71-9809-5842-2E9E437CCCA6}"/>
              </a:ext>
            </a:extLst>
          </p:cNvPr>
          <p:cNvSpPr txBox="1"/>
          <p:nvPr/>
        </p:nvSpPr>
        <p:spPr>
          <a:xfrm>
            <a:off x="10282737" y="4525342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منابع و مآخذ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BA07650-7E66-510E-B375-01A6B0EF6BE3}"/>
              </a:ext>
            </a:extLst>
          </p:cNvPr>
          <p:cNvCxnSpPr>
            <a:cxnSpLocks/>
          </p:cNvCxnSpPr>
          <p:nvPr/>
        </p:nvCxnSpPr>
        <p:spPr>
          <a:xfrm>
            <a:off x="10176000" y="218958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FC9C596-DC03-BA50-C5C5-7C4520B3C6FD}"/>
              </a:ext>
            </a:extLst>
          </p:cNvPr>
          <p:cNvCxnSpPr>
            <a:cxnSpLocks/>
          </p:cNvCxnSpPr>
          <p:nvPr/>
        </p:nvCxnSpPr>
        <p:spPr>
          <a:xfrm>
            <a:off x="10176000" y="322810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28DDDE34-FDA2-AB9D-2CF9-8507C9EBA8A1}"/>
              </a:ext>
            </a:extLst>
          </p:cNvPr>
          <p:cNvCxnSpPr>
            <a:cxnSpLocks/>
          </p:cNvCxnSpPr>
          <p:nvPr/>
        </p:nvCxnSpPr>
        <p:spPr>
          <a:xfrm>
            <a:off x="10176000" y="426662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D7915B8-1A14-BF7C-B9DE-6593F0B86B73}"/>
              </a:ext>
            </a:extLst>
          </p:cNvPr>
          <p:cNvCxnSpPr>
            <a:cxnSpLocks/>
          </p:cNvCxnSpPr>
          <p:nvPr/>
        </p:nvCxnSpPr>
        <p:spPr>
          <a:xfrm>
            <a:off x="10176000" y="530514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51">
            <a:hlinkClick r:id="rId7" action="ppaction://hlinksldjump"/>
            <a:extLst>
              <a:ext uri="{FF2B5EF4-FFF2-40B4-BE49-F238E27FC236}">
                <a16:creationId xmlns:a16="http://schemas.microsoft.com/office/drawing/2014/main" id="{DA2E96A7-910B-3ADB-557E-055BEAEAB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7265" y="6398856"/>
            <a:ext cx="344487" cy="215384"/>
          </a:xfrm>
          <a:custGeom>
            <a:avLst/>
            <a:gdLst>
              <a:gd name="T0" fmla="*/ 55847 w 497"/>
              <a:gd name="T1" fmla="*/ 98187 h 293"/>
              <a:gd name="T2" fmla="*/ 55847 w 497"/>
              <a:gd name="T3" fmla="*/ 98187 h 293"/>
              <a:gd name="T4" fmla="*/ 55847 w 497"/>
              <a:gd name="T5" fmla="*/ 43095 h 293"/>
              <a:gd name="T6" fmla="*/ 79717 w 497"/>
              <a:gd name="T7" fmla="*/ 43095 h 293"/>
              <a:gd name="T8" fmla="*/ 39633 w 497"/>
              <a:gd name="T9" fmla="*/ 0 h 293"/>
              <a:gd name="T10" fmla="*/ 0 w 497"/>
              <a:gd name="T11" fmla="*/ 43095 h 293"/>
              <a:gd name="T12" fmla="*/ 23870 w 497"/>
              <a:gd name="T13" fmla="*/ 43095 h 293"/>
              <a:gd name="T14" fmla="*/ 23870 w 497"/>
              <a:gd name="T15" fmla="*/ 110182 h 293"/>
              <a:gd name="T16" fmla="*/ 43686 w 497"/>
              <a:gd name="T17" fmla="*/ 129731 h 293"/>
              <a:gd name="T18" fmla="*/ 143670 w 497"/>
              <a:gd name="T19" fmla="*/ 129731 h 293"/>
              <a:gd name="T20" fmla="*/ 115296 w 497"/>
              <a:gd name="T21" fmla="*/ 98187 h 293"/>
              <a:gd name="T22" fmla="*/ 55847 w 497"/>
              <a:gd name="T23" fmla="*/ 98187 h 293"/>
              <a:gd name="T24" fmla="*/ 199517 w 497"/>
              <a:gd name="T25" fmla="*/ 86635 h 293"/>
              <a:gd name="T26" fmla="*/ 199517 w 497"/>
              <a:gd name="T27" fmla="*/ 86635 h 293"/>
              <a:gd name="T28" fmla="*/ 199517 w 497"/>
              <a:gd name="T29" fmla="*/ 19548 h 293"/>
              <a:gd name="T30" fmla="*/ 179700 w 497"/>
              <a:gd name="T31" fmla="*/ 0 h 293"/>
              <a:gd name="T32" fmla="*/ 79717 w 497"/>
              <a:gd name="T33" fmla="*/ 0 h 293"/>
              <a:gd name="T34" fmla="*/ 107640 w 497"/>
              <a:gd name="T35" fmla="*/ 27101 h 293"/>
              <a:gd name="T36" fmla="*/ 167540 w 497"/>
              <a:gd name="T37" fmla="*/ 27101 h 293"/>
              <a:gd name="T38" fmla="*/ 167540 w 497"/>
              <a:gd name="T39" fmla="*/ 86635 h 293"/>
              <a:gd name="T40" fmla="*/ 143670 w 497"/>
              <a:gd name="T41" fmla="*/ 86635 h 293"/>
              <a:gd name="T42" fmla="*/ 183303 w 497"/>
              <a:gd name="T43" fmla="*/ 129731 h 293"/>
              <a:gd name="T44" fmla="*/ 223387 w 497"/>
              <a:gd name="T45" fmla="*/ 86635 h 293"/>
              <a:gd name="T46" fmla="*/ 199517 w 497"/>
              <a:gd name="T47" fmla="*/ 86635 h 29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97" h="293">
                <a:moveTo>
                  <a:pt x="124" y="221"/>
                </a:moveTo>
                <a:lnTo>
                  <a:pt x="124" y="221"/>
                </a:lnTo>
                <a:cubicBezTo>
                  <a:pt x="124" y="97"/>
                  <a:pt x="124" y="97"/>
                  <a:pt x="124" y="97"/>
                </a:cubicBezTo>
                <a:cubicBezTo>
                  <a:pt x="177" y="97"/>
                  <a:pt x="177" y="97"/>
                  <a:pt x="177" y="97"/>
                </a:cubicBezTo>
                <a:cubicBezTo>
                  <a:pt x="88" y="0"/>
                  <a:pt x="88" y="0"/>
                  <a:pt x="88" y="0"/>
                </a:cubicBezTo>
                <a:cubicBezTo>
                  <a:pt x="0" y="97"/>
                  <a:pt x="0" y="97"/>
                  <a:pt x="0" y="97"/>
                </a:cubicBezTo>
                <a:cubicBezTo>
                  <a:pt x="53" y="97"/>
                  <a:pt x="53" y="97"/>
                  <a:pt x="53" y="97"/>
                </a:cubicBezTo>
                <a:cubicBezTo>
                  <a:pt x="53" y="248"/>
                  <a:pt x="53" y="248"/>
                  <a:pt x="53" y="248"/>
                </a:cubicBezTo>
                <a:cubicBezTo>
                  <a:pt x="53" y="274"/>
                  <a:pt x="71" y="292"/>
                  <a:pt x="97" y="292"/>
                </a:cubicBezTo>
                <a:cubicBezTo>
                  <a:pt x="319" y="292"/>
                  <a:pt x="319" y="292"/>
                  <a:pt x="319" y="292"/>
                </a:cubicBezTo>
                <a:cubicBezTo>
                  <a:pt x="256" y="221"/>
                  <a:pt x="256" y="221"/>
                  <a:pt x="256" y="221"/>
                </a:cubicBezTo>
                <a:lnTo>
                  <a:pt x="124" y="221"/>
                </a:lnTo>
                <a:close/>
                <a:moveTo>
                  <a:pt x="443" y="195"/>
                </a:moveTo>
                <a:lnTo>
                  <a:pt x="443" y="195"/>
                </a:lnTo>
                <a:cubicBezTo>
                  <a:pt x="443" y="44"/>
                  <a:pt x="443" y="44"/>
                  <a:pt x="443" y="44"/>
                </a:cubicBezTo>
                <a:cubicBezTo>
                  <a:pt x="443" y="17"/>
                  <a:pt x="425" y="0"/>
                  <a:pt x="399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239" y="61"/>
                  <a:pt x="239" y="61"/>
                  <a:pt x="239" y="61"/>
                </a:cubicBezTo>
                <a:cubicBezTo>
                  <a:pt x="372" y="61"/>
                  <a:pt x="372" y="61"/>
                  <a:pt x="372" y="61"/>
                </a:cubicBezTo>
                <a:cubicBezTo>
                  <a:pt x="372" y="195"/>
                  <a:pt x="372" y="195"/>
                  <a:pt x="372" y="195"/>
                </a:cubicBezTo>
                <a:cubicBezTo>
                  <a:pt x="319" y="195"/>
                  <a:pt x="319" y="195"/>
                  <a:pt x="319" y="195"/>
                </a:cubicBezTo>
                <a:cubicBezTo>
                  <a:pt x="407" y="292"/>
                  <a:pt x="407" y="292"/>
                  <a:pt x="407" y="292"/>
                </a:cubicBezTo>
                <a:cubicBezTo>
                  <a:pt x="496" y="195"/>
                  <a:pt x="496" y="195"/>
                  <a:pt x="496" y="195"/>
                </a:cubicBezTo>
                <a:lnTo>
                  <a:pt x="443" y="195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05CFA77-AD40-013E-9079-C77470487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018" y="2478013"/>
            <a:ext cx="7183582" cy="2538461"/>
          </a:xfr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3B14530-A8F1-34FD-6318-B873057C21C0}"/>
              </a:ext>
            </a:extLst>
          </p:cNvPr>
          <p:cNvSpPr/>
          <p:nvPr/>
        </p:nvSpPr>
        <p:spPr>
          <a:xfrm>
            <a:off x="10279066" y="75659"/>
            <a:ext cx="1368000" cy="1144704"/>
          </a:xfrm>
          <a:prstGeom prst="ellipse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275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EE9CC06-4CEF-7DB6-A7D3-10C6796CF131}"/>
              </a:ext>
            </a:extLst>
          </p:cNvPr>
          <p:cNvSpPr/>
          <p:nvPr/>
        </p:nvSpPr>
        <p:spPr>
          <a:xfrm rot="5400000">
            <a:off x="7557000" y="2222999"/>
            <a:ext cx="6858001" cy="2412000"/>
          </a:xfrm>
          <a:custGeom>
            <a:avLst/>
            <a:gdLst>
              <a:gd name="connsiteX0" fmla="*/ 0 w 6858001"/>
              <a:gd name="connsiteY0" fmla="*/ 2412000 h 2412000"/>
              <a:gd name="connsiteX1" fmla="*/ 0 w 6858001"/>
              <a:gd name="connsiteY1" fmla="*/ 917542 h 2412000"/>
              <a:gd name="connsiteX2" fmla="*/ 1 w 6858001"/>
              <a:gd name="connsiteY2" fmla="*/ 917542 h 2412000"/>
              <a:gd name="connsiteX3" fmla="*/ 1 w 6858001"/>
              <a:gd name="connsiteY3" fmla="*/ 0 h 2412000"/>
              <a:gd name="connsiteX4" fmla="*/ 6858001 w 6858001"/>
              <a:gd name="connsiteY4" fmla="*/ 0 h 2412000"/>
              <a:gd name="connsiteX5" fmla="*/ 6858001 w 6858001"/>
              <a:gd name="connsiteY5" fmla="*/ 917542 h 2412000"/>
              <a:gd name="connsiteX6" fmla="*/ 6858000 w 6858001"/>
              <a:gd name="connsiteY6" fmla="*/ 917542 h 2412000"/>
              <a:gd name="connsiteX7" fmla="*/ 6858000 w 6858001"/>
              <a:gd name="connsiteY7" fmla="*/ 2411998 h 2412000"/>
              <a:gd name="connsiteX8" fmla="*/ 3325878 w 6858001"/>
              <a:gd name="connsiteY8" fmla="*/ 2411998 h 2412000"/>
              <a:gd name="connsiteX9" fmla="*/ 3074068 w 6858001"/>
              <a:gd name="connsiteY9" fmla="*/ 2206767 h 2412000"/>
              <a:gd name="connsiteX10" fmla="*/ 3068847 w 6858001"/>
              <a:gd name="connsiteY10" fmla="*/ 2154976 h 2412000"/>
              <a:gd name="connsiteX11" fmla="*/ 3068847 w 6858001"/>
              <a:gd name="connsiteY11" fmla="*/ 612000 h 2412000"/>
              <a:gd name="connsiteX12" fmla="*/ 2708847 w 6858001"/>
              <a:gd name="connsiteY12" fmla="*/ 252000 h 2412000"/>
              <a:gd name="connsiteX13" fmla="*/ 2348847 w 6858001"/>
              <a:gd name="connsiteY13" fmla="*/ 612000 h 2412000"/>
              <a:gd name="connsiteX14" fmla="*/ 2348847 w 6858001"/>
              <a:gd name="connsiteY14" fmla="*/ 917542 h 2412000"/>
              <a:gd name="connsiteX15" fmla="*/ 2348845 w 6858001"/>
              <a:gd name="connsiteY15" fmla="*/ 917542 h 2412000"/>
              <a:gd name="connsiteX16" fmla="*/ 2348845 w 6858001"/>
              <a:gd name="connsiteY16" fmla="*/ 2170092 h 2412000"/>
              <a:gd name="connsiteX17" fmla="*/ 2106937 w 6858001"/>
              <a:gd name="connsiteY17" fmla="*/ 2412000 h 2412000"/>
              <a:gd name="connsiteX18" fmla="*/ 0 w 6858001"/>
              <a:gd name="connsiteY18" fmla="*/ 2412000 h 24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2412000">
                <a:moveTo>
                  <a:pt x="0" y="2412000"/>
                </a:moveTo>
                <a:lnTo>
                  <a:pt x="0" y="917542"/>
                </a:lnTo>
                <a:lnTo>
                  <a:pt x="1" y="917542"/>
                </a:lnTo>
                <a:lnTo>
                  <a:pt x="1" y="0"/>
                </a:lnTo>
                <a:lnTo>
                  <a:pt x="6858001" y="0"/>
                </a:lnTo>
                <a:lnTo>
                  <a:pt x="6858001" y="917542"/>
                </a:lnTo>
                <a:lnTo>
                  <a:pt x="6858000" y="917542"/>
                </a:lnTo>
                <a:lnTo>
                  <a:pt x="6858000" y="2411998"/>
                </a:lnTo>
                <a:lnTo>
                  <a:pt x="3325878" y="2411998"/>
                </a:lnTo>
                <a:cubicBezTo>
                  <a:pt x="3201667" y="2411998"/>
                  <a:pt x="3098035" y="2323891"/>
                  <a:pt x="3074068" y="2206767"/>
                </a:cubicBezTo>
                <a:lnTo>
                  <a:pt x="3068847" y="2154976"/>
                </a:lnTo>
                <a:lnTo>
                  <a:pt x="3068847" y="612000"/>
                </a:lnTo>
                <a:cubicBezTo>
                  <a:pt x="3068847" y="413177"/>
                  <a:pt x="2907670" y="252000"/>
                  <a:pt x="2708847" y="252000"/>
                </a:cubicBezTo>
                <a:cubicBezTo>
                  <a:pt x="2510024" y="252000"/>
                  <a:pt x="2348847" y="413177"/>
                  <a:pt x="2348847" y="612000"/>
                </a:cubicBezTo>
                <a:lnTo>
                  <a:pt x="2348847" y="917542"/>
                </a:lnTo>
                <a:lnTo>
                  <a:pt x="2348845" y="917542"/>
                </a:lnTo>
                <a:lnTo>
                  <a:pt x="2348845" y="2170092"/>
                </a:lnTo>
                <a:cubicBezTo>
                  <a:pt x="2348845" y="2303694"/>
                  <a:pt x="2240539" y="2412000"/>
                  <a:pt x="2106937" y="2412000"/>
                </a:cubicBezTo>
                <a:lnTo>
                  <a:pt x="0" y="2412000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2A1C19C-C4BA-0DE4-1BCF-6AEAC602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0135" y="6392003"/>
            <a:ext cx="558197" cy="365125"/>
          </a:xfrm>
        </p:spPr>
        <p:txBody>
          <a:bodyPr/>
          <a:lstStyle/>
          <a:p>
            <a:fld id="{54DD34F6-DFEB-4EA9-8D3A-65F4C5A63292}" type="slidenum">
              <a:rPr lang="en-US" sz="1800" b="1" smtClean="0">
                <a:solidFill>
                  <a:srgbClr val="F0ECE6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/>
              <a:t>21</a:t>
            </a:fld>
            <a:endParaRPr lang="en-US" sz="1800" b="1" dirty="0">
              <a:solidFill>
                <a:srgbClr val="F0ECE6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0F16D4-CEEF-9365-78BC-6E5E26C85006}"/>
              </a:ext>
            </a:extLst>
          </p:cNvPr>
          <p:cNvSpPr txBox="1"/>
          <p:nvPr/>
        </p:nvSpPr>
        <p:spPr>
          <a:xfrm>
            <a:off x="10731960" y="644935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0ECE6"/>
                </a:solidFill>
                <a:latin typeface="Aldrich" panose="02000000000000000000" pitchFamily="2" charset="0"/>
              </a:rPr>
              <a:t>/</a:t>
            </a:r>
            <a:r>
              <a:rPr lang="fa-IR" sz="1400" dirty="0">
                <a:solidFill>
                  <a:srgbClr val="F0ECE6"/>
                </a:solidFill>
                <a:latin typeface="Aldrich" panose="02000000000000000000" pitchFamily="2" charset="0"/>
              </a:rPr>
              <a:t> </a:t>
            </a:r>
            <a:r>
              <a:rPr lang="en-US" sz="1400" dirty="0">
                <a:solidFill>
                  <a:srgbClr val="F0ECE6"/>
                </a:solidFill>
                <a:latin typeface="Aldrich" panose="02000000000000000000" pitchFamily="2" charset="0"/>
              </a:rPr>
              <a:t>40</a:t>
            </a:r>
          </a:p>
        </p:txBody>
      </p:sp>
      <p:sp>
        <p:nvSpPr>
          <p:cNvPr id="22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6C659B8-17EB-BD98-8CF6-CA4DE28BDCA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391871" y="6449800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3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0936725-3921-2BD9-3211-F4FE1E6F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189" y="6449800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308A6BE-8364-C0A2-A2C1-7C248B77E2EA}"/>
              </a:ext>
            </a:extLst>
          </p:cNvPr>
          <p:cNvSpPr/>
          <p:nvPr/>
        </p:nvSpPr>
        <p:spPr>
          <a:xfrm>
            <a:off x="10428000" y="97234"/>
            <a:ext cx="1116000" cy="111585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EACDA37-21AE-03F1-7BC7-3EA5032986DC}"/>
              </a:ext>
            </a:extLst>
          </p:cNvPr>
          <p:cNvCxnSpPr>
            <a:cxnSpLocks/>
          </p:cNvCxnSpPr>
          <p:nvPr/>
        </p:nvCxnSpPr>
        <p:spPr>
          <a:xfrm>
            <a:off x="381230" y="75965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40BA4E-8E13-9B3B-5ED1-7DAE193C741F}"/>
              </a:ext>
            </a:extLst>
          </p:cNvPr>
          <p:cNvCxnSpPr>
            <a:cxnSpLocks/>
          </p:cNvCxnSpPr>
          <p:nvPr/>
        </p:nvCxnSpPr>
        <p:spPr>
          <a:xfrm>
            <a:off x="381230" y="633189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20E7774-90F2-46F5-25D8-62450A14A776}"/>
              </a:ext>
            </a:extLst>
          </p:cNvPr>
          <p:cNvSpPr txBox="1"/>
          <p:nvPr/>
        </p:nvSpPr>
        <p:spPr>
          <a:xfrm>
            <a:off x="7093331" y="174884"/>
            <a:ext cx="2305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32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مزایای و معایب</a:t>
            </a:r>
            <a:endParaRPr lang="en-US" sz="32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84A03-9BB6-B296-D88A-8CE7A7BFFF53}"/>
              </a:ext>
            </a:extLst>
          </p:cNvPr>
          <p:cNvSpPr txBox="1"/>
          <p:nvPr/>
        </p:nvSpPr>
        <p:spPr>
          <a:xfrm>
            <a:off x="381230" y="6392003"/>
            <a:ext cx="9022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600" b="1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عنوان سمینار: ...................................................................................................................... . </a:t>
            </a:r>
            <a:endParaRPr lang="en-US" sz="1600" b="1" dirty="0">
              <a:solidFill>
                <a:srgbClr val="013F63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FBB7B8-7BC4-6FCD-7D83-4A485FF6A1BB}"/>
              </a:ext>
            </a:extLst>
          </p:cNvPr>
          <p:cNvSpPr/>
          <p:nvPr/>
        </p:nvSpPr>
        <p:spPr>
          <a:xfrm>
            <a:off x="9952944" y="6268221"/>
            <a:ext cx="2066112" cy="476655"/>
          </a:xfrm>
          <a:prstGeom prst="roundRect">
            <a:avLst/>
          </a:prstGeom>
          <a:solidFill>
            <a:srgbClr val="F0ECE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6374E99-1706-5883-0E7A-E1D3EFBF18F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514421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5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F1DDEA2-1AEC-F881-F3E5-4B9CE935E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9739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51B2CF7-3D13-D058-D0DF-70B5C79F0766}"/>
              </a:ext>
            </a:extLst>
          </p:cNvPr>
          <p:cNvSpPr txBox="1">
            <a:spLocks/>
          </p:cNvSpPr>
          <p:nvPr/>
        </p:nvSpPr>
        <p:spPr>
          <a:xfrm>
            <a:off x="10463685" y="6323986"/>
            <a:ext cx="558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4DD34F6-DFEB-4EA9-8D3A-65F4C5A63292}" type="slidenum">
              <a:rPr lang="en-US" sz="1800" b="1" smtClean="0">
                <a:solidFill>
                  <a:srgbClr val="013F63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 algn="ctr"/>
              <a:t>21</a:t>
            </a:fld>
            <a:endParaRPr lang="en-US" sz="1800" b="1" dirty="0">
              <a:solidFill>
                <a:srgbClr val="013F63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8EE1D6-C864-ECCD-67E2-F2F94AE282DB}"/>
              </a:ext>
            </a:extLst>
          </p:cNvPr>
          <p:cNvSpPr txBox="1"/>
          <p:nvPr/>
        </p:nvSpPr>
        <p:spPr>
          <a:xfrm>
            <a:off x="777296" y="23643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>
                <a:ln w="12700">
                  <a:solidFill>
                    <a:srgbClr val="013F63"/>
                  </a:solidFill>
                </a:ln>
                <a:noFill/>
                <a:latin typeface="Lalezar" panose="00000500000000000000" pitchFamily="2" charset="-78"/>
                <a:cs typeface="Lalezar" panose="00000500000000000000" pitchFamily="2" charset="-78"/>
              </a:rPr>
              <a:t>هوش مصنوعی</a:t>
            </a:r>
            <a:endParaRPr lang="en-US" sz="2400" dirty="0">
              <a:ln w="12700">
                <a:solidFill>
                  <a:srgbClr val="013F63"/>
                </a:solidFill>
              </a:ln>
              <a:noFill/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CE1E286-CC02-53FB-8E3D-5EF4637220AF}"/>
              </a:ext>
            </a:extLst>
          </p:cNvPr>
          <p:cNvGrpSpPr/>
          <p:nvPr/>
        </p:nvGrpSpPr>
        <p:grpSpPr>
          <a:xfrm>
            <a:off x="7331999" y="1118158"/>
            <a:ext cx="2196000" cy="1104333"/>
            <a:chOff x="7211436" y="1929590"/>
            <a:chExt cx="2196000" cy="11043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8D9D524-F7BC-A509-4FA9-193FEFF0482A}"/>
                </a:ext>
              </a:extLst>
            </p:cNvPr>
            <p:cNvSpPr/>
            <p:nvPr/>
          </p:nvSpPr>
          <p:spPr>
            <a:xfrm>
              <a:off x="7413635" y="2813872"/>
              <a:ext cx="1944001" cy="72000"/>
            </a:xfrm>
            <a:prstGeom prst="rect">
              <a:avLst/>
            </a:prstGeom>
            <a:solidFill>
              <a:srgbClr val="013F63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Top Corners Rounded 27">
              <a:extLst>
                <a:ext uri="{FF2B5EF4-FFF2-40B4-BE49-F238E27FC236}">
                  <a16:creationId xmlns:a16="http://schemas.microsoft.com/office/drawing/2014/main" id="{0457FE40-CFE9-23DB-E297-1CA2C681AA1C}"/>
                </a:ext>
              </a:extLst>
            </p:cNvPr>
            <p:cNvSpPr/>
            <p:nvPr/>
          </p:nvSpPr>
          <p:spPr>
            <a:xfrm>
              <a:off x="7211436" y="1929590"/>
              <a:ext cx="2196000" cy="110433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13F6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r>
                <a:rPr lang="fa-IR" sz="2400" dirty="0">
                  <a:solidFill>
                    <a:srgbClr val="F0ECE6"/>
                  </a:solidFill>
                  <a:latin typeface="Lalezar" panose="00000500000000000000" pitchFamily="2" charset="-78"/>
                  <a:cs typeface="Lalezar" panose="00000500000000000000" pitchFamily="2" charset="-78"/>
                </a:rPr>
                <a:t>یک تکنیک بسیار پر کاربرد</a:t>
              </a:r>
              <a:endParaRPr lang="en-US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sp>
        <p:nvSpPr>
          <p:cNvPr id="55" name="TextBox 54">
            <a:hlinkClick r:id="rId3" action="ppaction://hlinksldjump"/>
            <a:extLst>
              <a:ext uri="{FF2B5EF4-FFF2-40B4-BE49-F238E27FC236}">
                <a16:creationId xmlns:a16="http://schemas.microsoft.com/office/drawing/2014/main" id="{7B9CE56C-08A2-9AC4-BF20-61E03BA9F5EA}"/>
              </a:ext>
            </a:extLst>
          </p:cNvPr>
          <p:cNvSpPr txBox="1"/>
          <p:nvPr/>
        </p:nvSpPr>
        <p:spPr>
          <a:xfrm>
            <a:off x="10540205" y="1439494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مقدمه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56" name="TextBox 55">
            <a:hlinkClick r:id="rId4" action="ppaction://hlinksldjump"/>
            <a:extLst>
              <a:ext uri="{FF2B5EF4-FFF2-40B4-BE49-F238E27FC236}">
                <a16:creationId xmlns:a16="http://schemas.microsoft.com/office/drawing/2014/main" id="{D1B4E997-F7F1-FE55-1C81-D8513F47C025}"/>
              </a:ext>
            </a:extLst>
          </p:cNvPr>
          <p:cNvSpPr txBox="1"/>
          <p:nvPr/>
        </p:nvSpPr>
        <p:spPr>
          <a:xfrm>
            <a:off x="9986367" y="2478013"/>
            <a:ext cx="1999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مروری بر تحقیقات</a:t>
            </a:r>
            <a:endParaRPr lang="en-US" sz="24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57" name="TextBox 56">
            <a:hlinkClick r:id="rId5" action="ppaction://hlinksldjump"/>
            <a:extLst>
              <a:ext uri="{FF2B5EF4-FFF2-40B4-BE49-F238E27FC236}">
                <a16:creationId xmlns:a16="http://schemas.microsoft.com/office/drawing/2014/main" id="{53C9F70C-5312-F357-351F-C760A3253328}"/>
              </a:ext>
            </a:extLst>
          </p:cNvPr>
          <p:cNvSpPr txBox="1"/>
          <p:nvPr/>
        </p:nvSpPr>
        <p:spPr>
          <a:xfrm>
            <a:off x="10154682" y="3516532"/>
            <a:ext cx="1662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مواد و روش‌ها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58" name="TextBox 57">
            <a:hlinkClick r:id="rId6" action="ppaction://hlinksldjump"/>
            <a:extLst>
              <a:ext uri="{FF2B5EF4-FFF2-40B4-BE49-F238E27FC236}">
                <a16:creationId xmlns:a16="http://schemas.microsoft.com/office/drawing/2014/main" id="{A03BFF37-B4DC-1384-CD54-4AF58DF10C9F}"/>
              </a:ext>
            </a:extLst>
          </p:cNvPr>
          <p:cNvSpPr txBox="1"/>
          <p:nvPr/>
        </p:nvSpPr>
        <p:spPr>
          <a:xfrm>
            <a:off x="10612340" y="4555051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نتایج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59" name="TextBox 58">
            <a:hlinkClick r:id="rId7" action="ppaction://hlinksldjump"/>
            <a:extLst>
              <a:ext uri="{FF2B5EF4-FFF2-40B4-BE49-F238E27FC236}">
                <a16:creationId xmlns:a16="http://schemas.microsoft.com/office/drawing/2014/main" id="{0105616C-E77B-3501-D55B-56D0F2A1887C}"/>
              </a:ext>
            </a:extLst>
          </p:cNvPr>
          <p:cNvSpPr txBox="1"/>
          <p:nvPr/>
        </p:nvSpPr>
        <p:spPr>
          <a:xfrm>
            <a:off x="10246855" y="5593570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منابع و مآخذ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417C506-D06F-1DE7-C0B6-ACDBE278CF70}"/>
              </a:ext>
            </a:extLst>
          </p:cNvPr>
          <p:cNvCxnSpPr>
            <a:cxnSpLocks/>
          </p:cNvCxnSpPr>
          <p:nvPr/>
        </p:nvCxnSpPr>
        <p:spPr>
          <a:xfrm>
            <a:off x="10176000" y="218958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ADBCF30-5AAB-88E1-1DE4-8AA1A7856905}"/>
              </a:ext>
            </a:extLst>
          </p:cNvPr>
          <p:cNvCxnSpPr>
            <a:cxnSpLocks/>
          </p:cNvCxnSpPr>
          <p:nvPr/>
        </p:nvCxnSpPr>
        <p:spPr>
          <a:xfrm>
            <a:off x="10176000" y="322810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05F32EF-59C1-8EF5-32AF-5A41BF5DF2E7}"/>
              </a:ext>
            </a:extLst>
          </p:cNvPr>
          <p:cNvCxnSpPr>
            <a:cxnSpLocks/>
          </p:cNvCxnSpPr>
          <p:nvPr/>
        </p:nvCxnSpPr>
        <p:spPr>
          <a:xfrm>
            <a:off x="10176000" y="426662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3183737-8E66-06EF-F0DA-297E3CA60682}"/>
              </a:ext>
            </a:extLst>
          </p:cNvPr>
          <p:cNvCxnSpPr>
            <a:cxnSpLocks/>
          </p:cNvCxnSpPr>
          <p:nvPr/>
        </p:nvCxnSpPr>
        <p:spPr>
          <a:xfrm>
            <a:off x="10176000" y="530514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151">
            <a:hlinkClick r:id="rId8" action="ppaction://hlinksldjump"/>
            <a:extLst>
              <a:ext uri="{FF2B5EF4-FFF2-40B4-BE49-F238E27FC236}">
                <a16:creationId xmlns:a16="http://schemas.microsoft.com/office/drawing/2014/main" id="{64774BC9-8379-B5D5-A2B4-43A056FA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7265" y="6398856"/>
            <a:ext cx="344487" cy="215384"/>
          </a:xfrm>
          <a:custGeom>
            <a:avLst/>
            <a:gdLst>
              <a:gd name="T0" fmla="*/ 55847 w 497"/>
              <a:gd name="T1" fmla="*/ 98187 h 293"/>
              <a:gd name="T2" fmla="*/ 55847 w 497"/>
              <a:gd name="T3" fmla="*/ 98187 h 293"/>
              <a:gd name="T4" fmla="*/ 55847 w 497"/>
              <a:gd name="T5" fmla="*/ 43095 h 293"/>
              <a:gd name="T6" fmla="*/ 79717 w 497"/>
              <a:gd name="T7" fmla="*/ 43095 h 293"/>
              <a:gd name="T8" fmla="*/ 39633 w 497"/>
              <a:gd name="T9" fmla="*/ 0 h 293"/>
              <a:gd name="T10" fmla="*/ 0 w 497"/>
              <a:gd name="T11" fmla="*/ 43095 h 293"/>
              <a:gd name="T12" fmla="*/ 23870 w 497"/>
              <a:gd name="T13" fmla="*/ 43095 h 293"/>
              <a:gd name="T14" fmla="*/ 23870 w 497"/>
              <a:gd name="T15" fmla="*/ 110182 h 293"/>
              <a:gd name="T16" fmla="*/ 43686 w 497"/>
              <a:gd name="T17" fmla="*/ 129731 h 293"/>
              <a:gd name="T18" fmla="*/ 143670 w 497"/>
              <a:gd name="T19" fmla="*/ 129731 h 293"/>
              <a:gd name="T20" fmla="*/ 115296 w 497"/>
              <a:gd name="T21" fmla="*/ 98187 h 293"/>
              <a:gd name="T22" fmla="*/ 55847 w 497"/>
              <a:gd name="T23" fmla="*/ 98187 h 293"/>
              <a:gd name="T24" fmla="*/ 199517 w 497"/>
              <a:gd name="T25" fmla="*/ 86635 h 293"/>
              <a:gd name="T26" fmla="*/ 199517 w 497"/>
              <a:gd name="T27" fmla="*/ 86635 h 293"/>
              <a:gd name="T28" fmla="*/ 199517 w 497"/>
              <a:gd name="T29" fmla="*/ 19548 h 293"/>
              <a:gd name="T30" fmla="*/ 179700 w 497"/>
              <a:gd name="T31" fmla="*/ 0 h 293"/>
              <a:gd name="T32" fmla="*/ 79717 w 497"/>
              <a:gd name="T33" fmla="*/ 0 h 293"/>
              <a:gd name="T34" fmla="*/ 107640 w 497"/>
              <a:gd name="T35" fmla="*/ 27101 h 293"/>
              <a:gd name="T36" fmla="*/ 167540 w 497"/>
              <a:gd name="T37" fmla="*/ 27101 h 293"/>
              <a:gd name="T38" fmla="*/ 167540 w 497"/>
              <a:gd name="T39" fmla="*/ 86635 h 293"/>
              <a:gd name="T40" fmla="*/ 143670 w 497"/>
              <a:gd name="T41" fmla="*/ 86635 h 293"/>
              <a:gd name="T42" fmla="*/ 183303 w 497"/>
              <a:gd name="T43" fmla="*/ 129731 h 293"/>
              <a:gd name="T44" fmla="*/ 223387 w 497"/>
              <a:gd name="T45" fmla="*/ 86635 h 293"/>
              <a:gd name="T46" fmla="*/ 199517 w 497"/>
              <a:gd name="T47" fmla="*/ 86635 h 29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97" h="293">
                <a:moveTo>
                  <a:pt x="124" y="221"/>
                </a:moveTo>
                <a:lnTo>
                  <a:pt x="124" y="221"/>
                </a:lnTo>
                <a:cubicBezTo>
                  <a:pt x="124" y="97"/>
                  <a:pt x="124" y="97"/>
                  <a:pt x="124" y="97"/>
                </a:cubicBezTo>
                <a:cubicBezTo>
                  <a:pt x="177" y="97"/>
                  <a:pt x="177" y="97"/>
                  <a:pt x="177" y="97"/>
                </a:cubicBezTo>
                <a:cubicBezTo>
                  <a:pt x="88" y="0"/>
                  <a:pt x="88" y="0"/>
                  <a:pt x="88" y="0"/>
                </a:cubicBezTo>
                <a:cubicBezTo>
                  <a:pt x="0" y="97"/>
                  <a:pt x="0" y="97"/>
                  <a:pt x="0" y="97"/>
                </a:cubicBezTo>
                <a:cubicBezTo>
                  <a:pt x="53" y="97"/>
                  <a:pt x="53" y="97"/>
                  <a:pt x="53" y="97"/>
                </a:cubicBezTo>
                <a:cubicBezTo>
                  <a:pt x="53" y="248"/>
                  <a:pt x="53" y="248"/>
                  <a:pt x="53" y="248"/>
                </a:cubicBezTo>
                <a:cubicBezTo>
                  <a:pt x="53" y="274"/>
                  <a:pt x="71" y="292"/>
                  <a:pt x="97" y="292"/>
                </a:cubicBezTo>
                <a:cubicBezTo>
                  <a:pt x="319" y="292"/>
                  <a:pt x="319" y="292"/>
                  <a:pt x="319" y="292"/>
                </a:cubicBezTo>
                <a:cubicBezTo>
                  <a:pt x="256" y="221"/>
                  <a:pt x="256" y="221"/>
                  <a:pt x="256" y="221"/>
                </a:cubicBezTo>
                <a:lnTo>
                  <a:pt x="124" y="221"/>
                </a:lnTo>
                <a:close/>
                <a:moveTo>
                  <a:pt x="443" y="195"/>
                </a:moveTo>
                <a:lnTo>
                  <a:pt x="443" y="195"/>
                </a:lnTo>
                <a:cubicBezTo>
                  <a:pt x="443" y="44"/>
                  <a:pt x="443" y="44"/>
                  <a:pt x="443" y="44"/>
                </a:cubicBezTo>
                <a:cubicBezTo>
                  <a:pt x="443" y="17"/>
                  <a:pt x="425" y="0"/>
                  <a:pt x="399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239" y="61"/>
                  <a:pt x="239" y="61"/>
                  <a:pt x="239" y="61"/>
                </a:cubicBezTo>
                <a:cubicBezTo>
                  <a:pt x="372" y="61"/>
                  <a:pt x="372" y="61"/>
                  <a:pt x="372" y="61"/>
                </a:cubicBezTo>
                <a:cubicBezTo>
                  <a:pt x="372" y="195"/>
                  <a:pt x="372" y="195"/>
                  <a:pt x="372" y="195"/>
                </a:cubicBezTo>
                <a:cubicBezTo>
                  <a:pt x="319" y="195"/>
                  <a:pt x="319" y="195"/>
                  <a:pt x="319" y="195"/>
                </a:cubicBezTo>
                <a:cubicBezTo>
                  <a:pt x="407" y="292"/>
                  <a:pt x="407" y="292"/>
                  <a:pt x="407" y="292"/>
                </a:cubicBezTo>
                <a:cubicBezTo>
                  <a:pt x="496" y="195"/>
                  <a:pt x="496" y="195"/>
                  <a:pt x="496" y="195"/>
                </a:cubicBezTo>
                <a:lnTo>
                  <a:pt x="443" y="195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F722D8F2-71FF-9C2B-87DA-7114E9AAA7C4}"/>
              </a:ext>
            </a:extLst>
          </p:cNvPr>
          <p:cNvSpPr/>
          <p:nvPr/>
        </p:nvSpPr>
        <p:spPr>
          <a:xfrm>
            <a:off x="379750" y="1085253"/>
            <a:ext cx="2196000" cy="110433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13F6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بسیار قابل تفسیر است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05E85BCF-F8CC-749D-0CD1-2001C83897C5}"/>
              </a:ext>
            </a:extLst>
          </p:cNvPr>
          <p:cNvSpPr/>
          <p:nvPr/>
        </p:nvSpPr>
        <p:spPr>
          <a:xfrm>
            <a:off x="3878700" y="1118159"/>
            <a:ext cx="2196000" cy="110433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13F6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به منابع زیادی احتیاج ندارد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3" name="Rectangle: Top Corners Rounded 12">
            <a:extLst>
              <a:ext uri="{FF2B5EF4-FFF2-40B4-BE49-F238E27FC236}">
                <a16:creationId xmlns:a16="http://schemas.microsoft.com/office/drawing/2014/main" id="{34B81AE8-AE25-2959-ECF0-A02F22BBEB14}"/>
              </a:ext>
            </a:extLst>
          </p:cNvPr>
          <p:cNvSpPr/>
          <p:nvPr/>
        </p:nvSpPr>
        <p:spPr>
          <a:xfrm>
            <a:off x="2068692" y="2798616"/>
            <a:ext cx="2196000" cy="110433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13F6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اجرای بسیار ساده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4" name="Rectangle: Top Corners Rounded 13">
            <a:extLst>
              <a:ext uri="{FF2B5EF4-FFF2-40B4-BE49-F238E27FC236}">
                <a16:creationId xmlns:a16="http://schemas.microsoft.com/office/drawing/2014/main" id="{C8481D76-56A2-C7A6-CCB9-752CAC7F5604}"/>
              </a:ext>
            </a:extLst>
          </p:cNvPr>
          <p:cNvSpPr/>
          <p:nvPr/>
        </p:nvSpPr>
        <p:spPr>
          <a:xfrm>
            <a:off x="6505026" y="2798616"/>
            <a:ext cx="2196000" cy="110433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13F6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خروجی احتمالات را به خوبی کالیبره می کند</a:t>
            </a:r>
            <a:endParaRPr lang="en-US" sz="20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F085323F-1A4A-276A-CDE8-7E2B0FBA6244}"/>
              </a:ext>
            </a:extLst>
          </p:cNvPr>
          <p:cNvSpPr/>
          <p:nvPr/>
        </p:nvSpPr>
        <p:spPr>
          <a:xfrm>
            <a:off x="7286007" y="4608441"/>
            <a:ext cx="2196000" cy="110433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13F6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آموزش آن بسیار کارآمد است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7" name="Rectangle: Top Corners Rounded 16">
            <a:extLst>
              <a:ext uri="{FF2B5EF4-FFF2-40B4-BE49-F238E27FC236}">
                <a16:creationId xmlns:a16="http://schemas.microsoft.com/office/drawing/2014/main" id="{1DC17592-4DEC-F6FC-54B7-D3698628205E}"/>
              </a:ext>
            </a:extLst>
          </p:cNvPr>
          <p:cNvSpPr/>
          <p:nvPr/>
        </p:nvSpPr>
        <p:spPr>
          <a:xfrm>
            <a:off x="3874691" y="4608442"/>
            <a:ext cx="2196000" cy="110433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13F6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نسبت به شبکه عصبی شفاف است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8" name="Rectangle: Top Corners Rounded 17">
            <a:extLst>
              <a:ext uri="{FF2B5EF4-FFF2-40B4-BE49-F238E27FC236}">
                <a16:creationId xmlns:a16="http://schemas.microsoft.com/office/drawing/2014/main" id="{228CA305-6003-F7B0-C725-DFAECB09A12A}"/>
              </a:ext>
            </a:extLst>
          </p:cNvPr>
          <p:cNvSpPr/>
          <p:nvPr/>
        </p:nvSpPr>
        <p:spPr>
          <a:xfrm>
            <a:off x="379750" y="4608443"/>
            <a:ext cx="2196000" cy="110433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13F6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----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76696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EE9CC06-4CEF-7DB6-A7D3-10C6796CF131}"/>
              </a:ext>
            </a:extLst>
          </p:cNvPr>
          <p:cNvSpPr/>
          <p:nvPr/>
        </p:nvSpPr>
        <p:spPr>
          <a:xfrm rot="5400000">
            <a:off x="7557000" y="2222999"/>
            <a:ext cx="6858001" cy="2412000"/>
          </a:xfrm>
          <a:custGeom>
            <a:avLst/>
            <a:gdLst>
              <a:gd name="connsiteX0" fmla="*/ 0 w 6858001"/>
              <a:gd name="connsiteY0" fmla="*/ 2412000 h 2412000"/>
              <a:gd name="connsiteX1" fmla="*/ 0 w 6858001"/>
              <a:gd name="connsiteY1" fmla="*/ 917542 h 2412000"/>
              <a:gd name="connsiteX2" fmla="*/ 1 w 6858001"/>
              <a:gd name="connsiteY2" fmla="*/ 917542 h 2412000"/>
              <a:gd name="connsiteX3" fmla="*/ 1 w 6858001"/>
              <a:gd name="connsiteY3" fmla="*/ 0 h 2412000"/>
              <a:gd name="connsiteX4" fmla="*/ 6858001 w 6858001"/>
              <a:gd name="connsiteY4" fmla="*/ 0 h 2412000"/>
              <a:gd name="connsiteX5" fmla="*/ 6858001 w 6858001"/>
              <a:gd name="connsiteY5" fmla="*/ 917542 h 2412000"/>
              <a:gd name="connsiteX6" fmla="*/ 6858000 w 6858001"/>
              <a:gd name="connsiteY6" fmla="*/ 917542 h 2412000"/>
              <a:gd name="connsiteX7" fmla="*/ 6858000 w 6858001"/>
              <a:gd name="connsiteY7" fmla="*/ 2411998 h 2412000"/>
              <a:gd name="connsiteX8" fmla="*/ 3325878 w 6858001"/>
              <a:gd name="connsiteY8" fmla="*/ 2411998 h 2412000"/>
              <a:gd name="connsiteX9" fmla="*/ 3074068 w 6858001"/>
              <a:gd name="connsiteY9" fmla="*/ 2206767 h 2412000"/>
              <a:gd name="connsiteX10" fmla="*/ 3068847 w 6858001"/>
              <a:gd name="connsiteY10" fmla="*/ 2154976 h 2412000"/>
              <a:gd name="connsiteX11" fmla="*/ 3068847 w 6858001"/>
              <a:gd name="connsiteY11" fmla="*/ 612000 h 2412000"/>
              <a:gd name="connsiteX12" fmla="*/ 2708847 w 6858001"/>
              <a:gd name="connsiteY12" fmla="*/ 252000 h 2412000"/>
              <a:gd name="connsiteX13" fmla="*/ 2348847 w 6858001"/>
              <a:gd name="connsiteY13" fmla="*/ 612000 h 2412000"/>
              <a:gd name="connsiteX14" fmla="*/ 2348847 w 6858001"/>
              <a:gd name="connsiteY14" fmla="*/ 917542 h 2412000"/>
              <a:gd name="connsiteX15" fmla="*/ 2348845 w 6858001"/>
              <a:gd name="connsiteY15" fmla="*/ 917542 h 2412000"/>
              <a:gd name="connsiteX16" fmla="*/ 2348845 w 6858001"/>
              <a:gd name="connsiteY16" fmla="*/ 2170092 h 2412000"/>
              <a:gd name="connsiteX17" fmla="*/ 2106937 w 6858001"/>
              <a:gd name="connsiteY17" fmla="*/ 2412000 h 2412000"/>
              <a:gd name="connsiteX18" fmla="*/ 0 w 6858001"/>
              <a:gd name="connsiteY18" fmla="*/ 2412000 h 24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2412000">
                <a:moveTo>
                  <a:pt x="0" y="2412000"/>
                </a:moveTo>
                <a:lnTo>
                  <a:pt x="0" y="917542"/>
                </a:lnTo>
                <a:lnTo>
                  <a:pt x="1" y="917542"/>
                </a:lnTo>
                <a:lnTo>
                  <a:pt x="1" y="0"/>
                </a:lnTo>
                <a:lnTo>
                  <a:pt x="6858001" y="0"/>
                </a:lnTo>
                <a:lnTo>
                  <a:pt x="6858001" y="917542"/>
                </a:lnTo>
                <a:lnTo>
                  <a:pt x="6858000" y="917542"/>
                </a:lnTo>
                <a:lnTo>
                  <a:pt x="6858000" y="2411998"/>
                </a:lnTo>
                <a:lnTo>
                  <a:pt x="3325878" y="2411998"/>
                </a:lnTo>
                <a:cubicBezTo>
                  <a:pt x="3201667" y="2411998"/>
                  <a:pt x="3098035" y="2323891"/>
                  <a:pt x="3074068" y="2206767"/>
                </a:cubicBezTo>
                <a:lnTo>
                  <a:pt x="3068847" y="2154976"/>
                </a:lnTo>
                <a:lnTo>
                  <a:pt x="3068847" y="612000"/>
                </a:lnTo>
                <a:cubicBezTo>
                  <a:pt x="3068847" y="413177"/>
                  <a:pt x="2907670" y="252000"/>
                  <a:pt x="2708847" y="252000"/>
                </a:cubicBezTo>
                <a:cubicBezTo>
                  <a:pt x="2510024" y="252000"/>
                  <a:pt x="2348847" y="413177"/>
                  <a:pt x="2348847" y="612000"/>
                </a:cubicBezTo>
                <a:lnTo>
                  <a:pt x="2348847" y="917542"/>
                </a:lnTo>
                <a:lnTo>
                  <a:pt x="2348845" y="917542"/>
                </a:lnTo>
                <a:lnTo>
                  <a:pt x="2348845" y="2170092"/>
                </a:lnTo>
                <a:cubicBezTo>
                  <a:pt x="2348845" y="2303694"/>
                  <a:pt x="2240539" y="2412000"/>
                  <a:pt x="2106937" y="2412000"/>
                </a:cubicBezTo>
                <a:lnTo>
                  <a:pt x="0" y="2412000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2A1C19C-C4BA-0DE4-1BCF-6AEAC602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0135" y="6392003"/>
            <a:ext cx="558197" cy="365125"/>
          </a:xfrm>
        </p:spPr>
        <p:txBody>
          <a:bodyPr/>
          <a:lstStyle/>
          <a:p>
            <a:fld id="{54DD34F6-DFEB-4EA9-8D3A-65F4C5A63292}" type="slidenum">
              <a:rPr lang="en-US" sz="1800" b="1" smtClean="0">
                <a:solidFill>
                  <a:srgbClr val="F0ECE6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/>
              <a:t>22</a:t>
            </a:fld>
            <a:endParaRPr lang="en-US" sz="1800" b="1" dirty="0">
              <a:solidFill>
                <a:srgbClr val="F0ECE6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0F16D4-CEEF-9365-78BC-6E5E26C85006}"/>
              </a:ext>
            </a:extLst>
          </p:cNvPr>
          <p:cNvSpPr txBox="1"/>
          <p:nvPr/>
        </p:nvSpPr>
        <p:spPr>
          <a:xfrm>
            <a:off x="10731960" y="644935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0ECE6"/>
                </a:solidFill>
                <a:latin typeface="Aldrich" panose="02000000000000000000" pitchFamily="2" charset="0"/>
              </a:rPr>
              <a:t>/</a:t>
            </a:r>
            <a:r>
              <a:rPr lang="fa-IR" sz="1400" dirty="0">
                <a:solidFill>
                  <a:srgbClr val="F0ECE6"/>
                </a:solidFill>
                <a:latin typeface="Aldrich" panose="02000000000000000000" pitchFamily="2" charset="0"/>
              </a:rPr>
              <a:t> </a:t>
            </a:r>
            <a:r>
              <a:rPr lang="en-US" sz="1400" dirty="0">
                <a:solidFill>
                  <a:srgbClr val="F0ECE6"/>
                </a:solidFill>
                <a:latin typeface="Aldrich" panose="02000000000000000000" pitchFamily="2" charset="0"/>
              </a:rPr>
              <a:t>40</a:t>
            </a:r>
          </a:p>
        </p:txBody>
      </p:sp>
      <p:sp>
        <p:nvSpPr>
          <p:cNvPr id="22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6C659B8-17EB-BD98-8CF6-CA4DE28BDCA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391871" y="6449800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3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0936725-3921-2BD9-3211-F4FE1E6F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189" y="6449800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308A6BE-8364-C0A2-A2C1-7C248B77E2EA}"/>
              </a:ext>
            </a:extLst>
          </p:cNvPr>
          <p:cNvSpPr/>
          <p:nvPr/>
        </p:nvSpPr>
        <p:spPr>
          <a:xfrm>
            <a:off x="10428000" y="97234"/>
            <a:ext cx="1116000" cy="111585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EACDA37-21AE-03F1-7BC7-3EA5032986DC}"/>
              </a:ext>
            </a:extLst>
          </p:cNvPr>
          <p:cNvCxnSpPr>
            <a:cxnSpLocks/>
          </p:cNvCxnSpPr>
          <p:nvPr/>
        </p:nvCxnSpPr>
        <p:spPr>
          <a:xfrm>
            <a:off x="381230" y="75965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40BA4E-8E13-9B3B-5ED1-7DAE193C741F}"/>
              </a:ext>
            </a:extLst>
          </p:cNvPr>
          <p:cNvCxnSpPr>
            <a:cxnSpLocks/>
          </p:cNvCxnSpPr>
          <p:nvPr/>
        </p:nvCxnSpPr>
        <p:spPr>
          <a:xfrm>
            <a:off x="381230" y="633189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20E7774-90F2-46F5-25D8-62450A14A776}"/>
              </a:ext>
            </a:extLst>
          </p:cNvPr>
          <p:cNvSpPr txBox="1"/>
          <p:nvPr/>
        </p:nvSpPr>
        <p:spPr>
          <a:xfrm>
            <a:off x="8308407" y="174884"/>
            <a:ext cx="1090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32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معایب</a:t>
            </a:r>
            <a:endParaRPr lang="en-US" sz="32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84A03-9BB6-B296-D88A-8CE7A7BFFF53}"/>
              </a:ext>
            </a:extLst>
          </p:cNvPr>
          <p:cNvSpPr txBox="1"/>
          <p:nvPr/>
        </p:nvSpPr>
        <p:spPr>
          <a:xfrm>
            <a:off x="381230" y="6392003"/>
            <a:ext cx="9022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600" b="1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عنوان سمینار: ...................................................................................................................... . </a:t>
            </a:r>
            <a:endParaRPr lang="en-US" sz="1600" b="1" dirty="0">
              <a:solidFill>
                <a:srgbClr val="013F63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FBB7B8-7BC4-6FCD-7D83-4A485FF6A1BB}"/>
              </a:ext>
            </a:extLst>
          </p:cNvPr>
          <p:cNvSpPr/>
          <p:nvPr/>
        </p:nvSpPr>
        <p:spPr>
          <a:xfrm>
            <a:off x="9952944" y="6268221"/>
            <a:ext cx="2066112" cy="476655"/>
          </a:xfrm>
          <a:prstGeom prst="roundRect">
            <a:avLst/>
          </a:prstGeom>
          <a:solidFill>
            <a:srgbClr val="F0ECE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6374E99-1706-5883-0E7A-E1D3EFBF18F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514421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5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F1DDEA2-1AEC-F881-F3E5-4B9CE935E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9739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51B2CF7-3D13-D058-D0DF-70B5C79F0766}"/>
              </a:ext>
            </a:extLst>
          </p:cNvPr>
          <p:cNvSpPr txBox="1">
            <a:spLocks/>
          </p:cNvSpPr>
          <p:nvPr/>
        </p:nvSpPr>
        <p:spPr>
          <a:xfrm>
            <a:off x="10463685" y="6323986"/>
            <a:ext cx="558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4DD34F6-DFEB-4EA9-8D3A-65F4C5A63292}" type="slidenum">
              <a:rPr lang="en-US" sz="1800" b="1" smtClean="0">
                <a:solidFill>
                  <a:srgbClr val="013F63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 algn="ctr"/>
              <a:t>22</a:t>
            </a:fld>
            <a:endParaRPr lang="en-US" sz="1800" b="1" dirty="0">
              <a:solidFill>
                <a:srgbClr val="013F63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48EE1D6-C864-ECCD-67E2-F2F94AE282DB}"/>
              </a:ext>
            </a:extLst>
          </p:cNvPr>
          <p:cNvSpPr txBox="1"/>
          <p:nvPr/>
        </p:nvSpPr>
        <p:spPr>
          <a:xfrm>
            <a:off x="777296" y="23643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>
                <a:ln w="12700">
                  <a:solidFill>
                    <a:srgbClr val="013F63"/>
                  </a:solidFill>
                </a:ln>
                <a:noFill/>
                <a:latin typeface="Lalezar" panose="00000500000000000000" pitchFamily="2" charset="-78"/>
                <a:cs typeface="Lalezar" panose="00000500000000000000" pitchFamily="2" charset="-78"/>
              </a:rPr>
              <a:t>هوش مصنوعی</a:t>
            </a:r>
            <a:endParaRPr lang="en-US" sz="2400" dirty="0">
              <a:ln w="12700">
                <a:solidFill>
                  <a:srgbClr val="013F63"/>
                </a:solidFill>
              </a:ln>
              <a:noFill/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CE1E286-CC02-53FB-8E3D-5EF4637220AF}"/>
              </a:ext>
            </a:extLst>
          </p:cNvPr>
          <p:cNvGrpSpPr/>
          <p:nvPr/>
        </p:nvGrpSpPr>
        <p:grpSpPr>
          <a:xfrm>
            <a:off x="7138406" y="1433219"/>
            <a:ext cx="2340002" cy="1104333"/>
            <a:chOff x="7017634" y="2250926"/>
            <a:chExt cx="2340002" cy="1104333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8D9D524-F7BC-A509-4FA9-193FEFF0482A}"/>
                </a:ext>
              </a:extLst>
            </p:cNvPr>
            <p:cNvSpPr/>
            <p:nvPr/>
          </p:nvSpPr>
          <p:spPr>
            <a:xfrm>
              <a:off x="7413635" y="2813872"/>
              <a:ext cx="1944001" cy="72000"/>
            </a:xfrm>
            <a:prstGeom prst="rect">
              <a:avLst/>
            </a:prstGeom>
            <a:solidFill>
              <a:srgbClr val="013F63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: Top Corners Rounded 27">
              <a:extLst>
                <a:ext uri="{FF2B5EF4-FFF2-40B4-BE49-F238E27FC236}">
                  <a16:creationId xmlns:a16="http://schemas.microsoft.com/office/drawing/2014/main" id="{0457FE40-CFE9-23DB-E297-1CA2C681AA1C}"/>
                </a:ext>
              </a:extLst>
            </p:cNvPr>
            <p:cNvSpPr/>
            <p:nvPr/>
          </p:nvSpPr>
          <p:spPr>
            <a:xfrm>
              <a:off x="7017634" y="2250926"/>
              <a:ext cx="2196000" cy="110433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E6E2E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1"/>
              <a:r>
                <a:rPr lang="fa-IR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Lalezar" panose="00000500000000000000" pitchFamily="2" charset="-78"/>
                  <a:cs typeface="Lalezar" panose="00000500000000000000" pitchFamily="2" charset="-78"/>
                </a:rPr>
                <a:t>حل مشکلات غیرخطی با لجستیک امکان پذیر نیست</a:t>
              </a:r>
              <a:endPara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sp>
        <p:nvSpPr>
          <p:cNvPr id="55" name="TextBox 54">
            <a:hlinkClick r:id="rId3" action="ppaction://hlinksldjump"/>
            <a:extLst>
              <a:ext uri="{FF2B5EF4-FFF2-40B4-BE49-F238E27FC236}">
                <a16:creationId xmlns:a16="http://schemas.microsoft.com/office/drawing/2014/main" id="{7B9CE56C-08A2-9AC4-BF20-61E03BA9F5EA}"/>
              </a:ext>
            </a:extLst>
          </p:cNvPr>
          <p:cNvSpPr txBox="1"/>
          <p:nvPr/>
        </p:nvSpPr>
        <p:spPr>
          <a:xfrm>
            <a:off x="10540205" y="1439494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مقدمه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56" name="TextBox 55">
            <a:hlinkClick r:id="rId4" action="ppaction://hlinksldjump"/>
            <a:extLst>
              <a:ext uri="{FF2B5EF4-FFF2-40B4-BE49-F238E27FC236}">
                <a16:creationId xmlns:a16="http://schemas.microsoft.com/office/drawing/2014/main" id="{D1B4E997-F7F1-FE55-1C81-D8513F47C025}"/>
              </a:ext>
            </a:extLst>
          </p:cNvPr>
          <p:cNvSpPr txBox="1"/>
          <p:nvPr/>
        </p:nvSpPr>
        <p:spPr>
          <a:xfrm>
            <a:off x="9986367" y="2478013"/>
            <a:ext cx="1999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مروری بر تحقیقات</a:t>
            </a:r>
            <a:endParaRPr lang="en-US" sz="24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57" name="TextBox 56">
            <a:hlinkClick r:id="rId5" action="ppaction://hlinksldjump"/>
            <a:extLst>
              <a:ext uri="{FF2B5EF4-FFF2-40B4-BE49-F238E27FC236}">
                <a16:creationId xmlns:a16="http://schemas.microsoft.com/office/drawing/2014/main" id="{53C9F70C-5312-F357-351F-C760A3253328}"/>
              </a:ext>
            </a:extLst>
          </p:cNvPr>
          <p:cNvSpPr txBox="1"/>
          <p:nvPr/>
        </p:nvSpPr>
        <p:spPr>
          <a:xfrm>
            <a:off x="10154682" y="3516532"/>
            <a:ext cx="1662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مواد و روش‌ها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58" name="TextBox 57">
            <a:hlinkClick r:id="rId6" action="ppaction://hlinksldjump"/>
            <a:extLst>
              <a:ext uri="{FF2B5EF4-FFF2-40B4-BE49-F238E27FC236}">
                <a16:creationId xmlns:a16="http://schemas.microsoft.com/office/drawing/2014/main" id="{A03BFF37-B4DC-1384-CD54-4AF58DF10C9F}"/>
              </a:ext>
            </a:extLst>
          </p:cNvPr>
          <p:cNvSpPr txBox="1"/>
          <p:nvPr/>
        </p:nvSpPr>
        <p:spPr>
          <a:xfrm>
            <a:off x="10612340" y="4555051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نتایج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59" name="TextBox 58">
            <a:hlinkClick r:id="rId7" action="ppaction://hlinksldjump"/>
            <a:extLst>
              <a:ext uri="{FF2B5EF4-FFF2-40B4-BE49-F238E27FC236}">
                <a16:creationId xmlns:a16="http://schemas.microsoft.com/office/drawing/2014/main" id="{0105616C-E77B-3501-D55B-56D0F2A1887C}"/>
              </a:ext>
            </a:extLst>
          </p:cNvPr>
          <p:cNvSpPr txBox="1"/>
          <p:nvPr/>
        </p:nvSpPr>
        <p:spPr>
          <a:xfrm>
            <a:off x="10246855" y="5593570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منابع و مآخذ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417C506-D06F-1DE7-C0B6-ACDBE278CF70}"/>
              </a:ext>
            </a:extLst>
          </p:cNvPr>
          <p:cNvCxnSpPr>
            <a:cxnSpLocks/>
          </p:cNvCxnSpPr>
          <p:nvPr/>
        </p:nvCxnSpPr>
        <p:spPr>
          <a:xfrm>
            <a:off x="10176000" y="218958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ADBCF30-5AAB-88E1-1DE4-8AA1A7856905}"/>
              </a:ext>
            </a:extLst>
          </p:cNvPr>
          <p:cNvCxnSpPr>
            <a:cxnSpLocks/>
          </p:cNvCxnSpPr>
          <p:nvPr/>
        </p:nvCxnSpPr>
        <p:spPr>
          <a:xfrm>
            <a:off x="10176000" y="322810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05F32EF-59C1-8EF5-32AF-5A41BF5DF2E7}"/>
              </a:ext>
            </a:extLst>
          </p:cNvPr>
          <p:cNvCxnSpPr>
            <a:cxnSpLocks/>
          </p:cNvCxnSpPr>
          <p:nvPr/>
        </p:nvCxnSpPr>
        <p:spPr>
          <a:xfrm>
            <a:off x="10176000" y="426662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3183737-8E66-06EF-F0DA-297E3CA60682}"/>
              </a:ext>
            </a:extLst>
          </p:cNvPr>
          <p:cNvCxnSpPr>
            <a:cxnSpLocks/>
          </p:cNvCxnSpPr>
          <p:nvPr/>
        </p:nvCxnSpPr>
        <p:spPr>
          <a:xfrm>
            <a:off x="10176000" y="530514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 151">
            <a:hlinkClick r:id="rId8" action="ppaction://hlinksldjump"/>
            <a:extLst>
              <a:ext uri="{FF2B5EF4-FFF2-40B4-BE49-F238E27FC236}">
                <a16:creationId xmlns:a16="http://schemas.microsoft.com/office/drawing/2014/main" id="{64774BC9-8379-B5D5-A2B4-43A056FA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7265" y="6398856"/>
            <a:ext cx="344487" cy="215384"/>
          </a:xfrm>
          <a:custGeom>
            <a:avLst/>
            <a:gdLst>
              <a:gd name="T0" fmla="*/ 55847 w 497"/>
              <a:gd name="T1" fmla="*/ 98187 h 293"/>
              <a:gd name="T2" fmla="*/ 55847 w 497"/>
              <a:gd name="T3" fmla="*/ 98187 h 293"/>
              <a:gd name="T4" fmla="*/ 55847 w 497"/>
              <a:gd name="T5" fmla="*/ 43095 h 293"/>
              <a:gd name="T6" fmla="*/ 79717 w 497"/>
              <a:gd name="T7" fmla="*/ 43095 h 293"/>
              <a:gd name="T8" fmla="*/ 39633 w 497"/>
              <a:gd name="T9" fmla="*/ 0 h 293"/>
              <a:gd name="T10" fmla="*/ 0 w 497"/>
              <a:gd name="T11" fmla="*/ 43095 h 293"/>
              <a:gd name="T12" fmla="*/ 23870 w 497"/>
              <a:gd name="T13" fmla="*/ 43095 h 293"/>
              <a:gd name="T14" fmla="*/ 23870 w 497"/>
              <a:gd name="T15" fmla="*/ 110182 h 293"/>
              <a:gd name="T16" fmla="*/ 43686 w 497"/>
              <a:gd name="T17" fmla="*/ 129731 h 293"/>
              <a:gd name="T18" fmla="*/ 143670 w 497"/>
              <a:gd name="T19" fmla="*/ 129731 h 293"/>
              <a:gd name="T20" fmla="*/ 115296 w 497"/>
              <a:gd name="T21" fmla="*/ 98187 h 293"/>
              <a:gd name="T22" fmla="*/ 55847 w 497"/>
              <a:gd name="T23" fmla="*/ 98187 h 293"/>
              <a:gd name="T24" fmla="*/ 199517 w 497"/>
              <a:gd name="T25" fmla="*/ 86635 h 293"/>
              <a:gd name="T26" fmla="*/ 199517 w 497"/>
              <a:gd name="T27" fmla="*/ 86635 h 293"/>
              <a:gd name="T28" fmla="*/ 199517 w 497"/>
              <a:gd name="T29" fmla="*/ 19548 h 293"/>
              <a:gd name="T30" fmla="*/ 179700 w 497"/>
              <a:gd name="T31" fmla="*/ 0 h 293"/>
              <a:gd name="T32" fmla="*/ 79717 w 497"/>
              <a:gd name="T33" fmla="*/ 0 h 293"/>
              <a:gd name="T34" fmla="*/ 107640 w 497"/>
              <a:gd name="T35" fmla="*/ 27101 h 293"/>
              <a:gd name="T36" fmla="*/ 167540 w 497"/>
              <a:gd name="T37" fmla="*/ 27101 h 293"/>
              <a:gd name="T38" fmla="*/ 167540 w 497"/>
              <a:gd name="T39" fmla="*/ 86635 h 293"/>
              <a:gd name="T40" fmla="*/ 143670 w 497"/>
              <a:gd name="T41" fmla="*/ 86635 h 293"/>
              <a:gd name="T42" fmla="*/ 183303 w 497"/>
              <a:gd name="T43" fmla="*/ 129731 h 293"/>
              <a:gd name="T44" fmla="*/ 223387 w 497"/>
              <a:gd name="T45" fmla="*/ 86635 h 293"/>
              <a:gd name="T46" fmla="*/ 199517 w 497"/>
              <a:gd name="T47" fmla="*/ 86635 h 29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97" h="293">
                <a:moveTo>
                  <a:pt x="124" y="221"/>
                </a:moveTo>
                <a:lnTo>
                  <a:pt x="124" y="221"/>
                </a:lnTo>
                <a:cubicBezTo>
                  <a:pt x="124" y="97"/>
                  <a:pt x="124" y="97"/>
                  <a:pt x="124" y="97"/>
                </a:cubicBezTo>
                <a:cubicBezTo>
                  <a:pt x="177" y="97"/>
                  <a:pt x="177" y="97"/>
                  <a:pt x="177" y="97"/>
                </a:cubicBezTo>
                <a:cubicBezTo>
                  <a:pt x="88" y="0"/>
                  <a:pt x="88" y="0"/>
                  <a:pt x="88" y="0"/>
                </a:cubicBezTo>
                <a:cubicBezTo>
                  <a:pt x="0" y="97"/>
                  <a:pt x="0" y="97"/>
                  <a:pt x="0" y="97"/>
                </a:cubicBezTo>
                <a:cubicBezTo>
                  <a:pt x="53" y="97"/>
                  <a:pt x="53" y="97"/>
                  <a:pt x="53" y="97"/>
                </a:cubicBezTo>
                <a:cubicBezTo>
                  <a:pt x="53" y="248"/>
                  <a:pt x="53" y="248"/>
                  <a:pt x="53" y="248"/>
                </a:cubicBezTo>
                <a:cubicBezTo>
                  <a:pt x="53" y="274"/>
                  <a:pt x="71" y="292"/>
                  <a:pt x="97" y="292"/>
                </a:cubicBezTo>
                <a:cubicBezTo>
                  <a:pt x="319" y="292"/>
                  <a:pt x="319" y="292"/>
                  <a:pt x="319" y="292"/>
                </a:cubicBezTo>
                <a:cubicBezTo>
                  <a:pt x="256" y="221"/>
                  <a:pt x="256" y="221"/>
                  <a:pt x="256" y="221"/>
                </a:cubicBezTo>
                <a:lnTo>
                  <a:pt x="124" y="221"/>
                </a:lnTo>
                <a:close/>
                <a:moveTo>
                  <a:pt x="443" y="195"/>
                </a:moveTo>
                <a:lnTo>
                  <a:pt x="443" y="195"/>
                </a:lnTo>
                <a:cubicBezTo>
                  <a:pt x="443" y="44"/>
                  <a:pt x="443" y="44"/>
                  <a:pt x="443" y="44"/>
                </a:cubicBezTo>
                <a:cubicBezTo>
                  <a:pt x="443" y="17"/>
                  <a:pt x="425" y="0"/>
                  <a:pt x="399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239" y="61"/>
                  <a:pt x="239" y="61"/>
                  <a:pt x="239" y="61"/>
                </a:cubicBezTo>
                <a:cubicBezTo>
                  <a:pt x="372" y="61"/>
                  <a:pt x="372" y="61"/>
                  <a:pt x="372" y="61"/>
                </a:cubicBezTo>
                <a:cubicBezTo>
                  <a:pt x="372" y="195"/>
                  <a:pt x="372" y="195"/>
                  <a:pt x="372" y="195"/>
                </a:cubicBezTo>
                <a:cubicBezTo>
                  <a:pt x="319" y="195"/>
                  <a:pt x="319" y="195"/>
                  <a:pt x="319" y="195"/>
                </a:cubicBezTo>
                <a:cubicBezTo>
                  <a:pt x="407" y="292"/>
                  <a:pt x="407" y="292"/>
                  <a:pt x="407" y="292"/>
                </a:cubicBezTo>
                <a:cubicBezTo>
                  <a:pt x="496" y="195"/>
                  <a:pt x="496" y="195"/>
                  <a:pt x="496" y="195"/>
                </a:cubicBezTo>
                <a:lnTo>
                  <a:pt x="443" y="195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11" name="Rectangle: Top Corners Rounded 10">
            <a:extLst>
              <a:ext uri="{FF2B5EF4-FFF2-40B4-BE49-F238E27FC236}">
                <a16:creationId xmlns:a16="http://schemas.microsoft.com/office/drawing/2014/main" id="{F722D8F2-71FF-9C2B-87DA-7114E9AAA7C4}"/>
              </a:ext>
            </a:extLst>
          </p:cNvPr>
          <p:cNvSpPr/>
          <p:nvPr/>
        </p:nvSpPr>
        <p:spPr>
          <a:xfrm>
            <a:off x="927005" y="4315448"/>
            <a:ext cx="2196000" cy="110433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E6E2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اگر اندازه نمونه بسیار کوچک باشد ممکن است رگرسیون دقیق نباشد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05E85BCF-F8CC-749D-0CD1-2001C83897C5}"/>
              </a:ext>
            </a:extLst>
          </p:cNvPr>
          <p:cNvSpPr/>
          <p:nvPr/>
        </p:nvSpPr>
        <p:spPr>
          <a:xfrm>
            <a:off x="3792000" y="2939678"/>
            <a:ext cx="2196000" cy="110433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E6E2E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dirty="0">
                <a:solidFill>
                  <a:schemeClr val="tx1">
                    <a:lumMod val="95000"/>
                    <a:lumOff val="5000"/>
                  </a:schemeClr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باید تمامی متغیرهای مهم مستقل را شناسایی کرد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516235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EE9CC06-4CEF-7DB6-A7D3-10C6796CF131}"/>
              </a:ext>
            </a:extLst>
          </p:cNvPr>
          <p:cNvSpPr/>
          <p:nvPr/>
        </p:nvSpPr>
        <p:spPr>
          <a:xfrm rot="5400000">
            <a:off x="7557000" y="2222999"/>
            <a:ext cx="6858001" cy="2412000"/>
          </a:xfrm>
          <a:custGeom>
            <a:avLst/>
            <a:gdLst>
              <a:gd name="connsiteX0" fmla="*/ 0 w 6858001"/>
              <a:gd name="connsiteY0" fmla="*/ 2412000 h 2412000"/>
              <a:gd name="connsiteX1" fmla="*/ 0 w 6858001"/>
              <a:gd name="connsiteY1" fmla="*/ 917542 h 2412000"/>
              <a:gd name="connsiteX2" fmla="*/ 1 w 6858001"/>
              <a:gd name="connsiteY2" fmla="*/ 917542 h 2412000"/>
              <a:gd name="connsiteX3" fmla="*/ 1 w 6858001"/>
              <a:gd name="connsiteY3" fmla="*/ 0 h 2412000"/>
              <a:gd name="connsiteX4" fmla="*/ 6858001 w 6858001"/>
              <a:gd name="connsiteY4" fmla="*/ 0 h 2412000"/>
              <a:gd name="connsiteX5" fmla="*/ 6858001 w 6858001"/>
              <a:gd name="connsiteY5" fmla="*/ 917542 h 2412000"/>
              <a:gd name="connsiteX6" fmla="*/ 6858000 w 6858001"/>
              <a:gd name="connsiteY6" fmla="*/ 917542 h 2412000"/>
              <a:gd name="connsiteX7" fmla="*/ 6858000 w 6858001"/>
              <a:gd name="connsiteY7" fmla="*/ 2411998 h 2412000"/>
              <a:gd name="connsiteX8" fmla="*/ 3325878 w 6858001"/>
              <a:gd name="connsiteY8" fmla="*/ 2411998 h 2412000"/>
              <a:gd name="connsiteX9" fmla="*/ 3074068 w 6858001"/>
              <a:gd name="connsiteY9" fmla="*/ 2206767 h 2412000"/>
              <a:gd name="connsiteX10" fmla="*/ 3068847 w 6858001"/>
              <a:gd name="connsiteY10" fmla="*/ 2154976 h 2412000"/>
              <a:gd name="connsiteX11" fmla="*/ 3068847 w 6858001"/>
              <a:gd name="connsiteY11" fmla="*/ 612000 h 2412000"/>
              <a:gd name="connsiteX12" fmla="*/ 2708847 w 6858001"/>
              <a:gd name="connsiteY12" fmla="*/ 252000 h 2412000"/>
              <a:gd name="connsiteX13" fmla="*/ 2348847 w 6858001"/>
              <a:gd name="connsiteY13" fmla="*/ 612000 h 2412000"/>
              <a:gd name="connsiteX14" fmla="*/ 2348847 w 6858001"/>
              <a:gd name="connsiteY14" fmla="*/ 917542 h 2412000"/>
              <a:gd name="connsiteX15" fmla="*/ 2348845 w 6858001"/>
              <a:gd name="connsiteY15" fmla="*/ 917542 h 2412000"/>
              <a:gd name="connsiteX16" fmla="*/ 2348845 w 6858001"/>
              <a:gd name="connsiteY16" fmla="*/ 2170092 h 2412000"/>
              <a:gd name="connsiteX17" fmla="*/ 2106937 w 6858001"/>
              <a:gd name="connsiteY17" fmla="*/ 2412000 h 2412000"/>
              <a:gd name="connsiteX18" fmla="*/ 0 w 6858001"/>
              <a:gd name="connsiteY18" fmla="*/ 2412000 h 24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1" h="2412000">
                <a:moveTo>
                  <a:pt x="0" y="2412000"/>
                </a:moveTo>
                <a:lnTo>
                  <a:pt x="0" y="917542"/>
                </a:lnTo>
                <a:lnTo>
                  <a:pt x="1" y="917542"/>
                </a:lnTo>
                <a:lnTo>
                  <a:pt x="1" y="0"/>
                </a:lnTo>
                <a:lnTo>
                  <a:pt x="6858001" y="0"/>
                </a:lnTo>
                <a:lnTo>
                  <a:pt x="6858001" y="917542"/>
                </a:lnTo>
                <a:lnTo>
                  <a:pt x="6858000" y="917542"/>
                </a:lnTo>
                <a:lnTo>
                  <a:pt x="6858000" y="2411998"/>
                </a:lnTo>
                <a:lnTo>
                  <a:pt x="3325878" y="2411998"/>
                </a:lnTo>
                <a:cubicBezTo>
                  <a:pt x="3201667" y="2411998"/>
                  <a:pt x="3098035" y="2323891"/>
                  <a:pt x="3074068" y="2206767"/>
                </a:cubicBezTo>
                <a:lnTo>
                  <a:pt x="3068847" y="2154976"/>
                </a:lnTo>
                <a:lnTo>
                  <a:pt x="3068847" y="612000"/>
                </a:lnTo>
                <a:cubicBezTo>
                  <a:pt x="3068847" y="413177"/>
                  <a:pt x="2907670" y="252000"/>
                  <a:pt x="2708847" y="252000"/>
                </a:cubicBezTo>
                <a:cubicBezTo>
                  <a:pt x="2510024" y="252000"/>
                  <a:pt x="2348847" y="413177"/>
                  <a:pt x="2348847" y="612000"/>
                </a:cubicBezTo>
                <a:lnTo>
                  <a:pt x="2348847" y="917542"/>
                </a:lnTo>
                <a:lnTo>
                  <a:pt x="2348845" y="917542"/>
                </a:lnTo>
                <a:lnTo>
                  <a:pt x="2348845" y="2170092"/>
                </a:lnTo>
                <a:cubicBezTo>
                  <a:pt x="2348845" y="2303694"/>
                  <a:pt x="2240539" y="2412000"/>
                  <a:pt x="2106937" y="2412000"/>
                </a:cubicBezTo>
                <a:lnTo>
                  <a:pt x="0" y="2412000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32A1C19C-C4BA-0DE4-1BCF-6AEAC602F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0135" y="6392003"/>
            <a:ext cx="558197" cy="365125"/>
          </a:xfrm>
        </p:spPr>
        <p:txBody>
          <a:bodyPr/>
          <a:lstStyle/>
          <a:p>
            <a:fld id="{54DD34F6-DFEB-4EA9-8D3A-65F4C5A63292}" type="slidenum">
              <a:rPr lang="en-US" sz="1800" b="1" smtClean="0">
                <a:solidFill>
                  <a:srgbClr val="F0ECE6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/>
              <a:t>23</a:t>
            </a:fld>
            <a:endParaRPr lang="en-US" sz="1800" b="1" dirty="0">
              <a:solidFill>
                <a:srgbClr val="F0ECE6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0F16D4-CEEF-9365-78BC-6E5E26C85006}"/>
              </a:ext>
            </a:extLst>
          </p:cNvPr>
          <p:cNvSpPr txBox="1"/>
          <p:nvPr/>
        </p:nvSpPr>
        <p:spPr>
          <a:xfrm>
            <a:off x="10731960" y="644935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0ECE6"/>
                </a:solidFill>
                <a:latin typeface="Aldrich" panose="02000000000000000000" pitchFamily="2" charset="0"/>
              </a:rPr>
              <a:t>/</a:t>
            </a:r>
            <a:r>
              <a:rPr lang="fa-IR" sz="1400" dirty="0">
                <a:solidFill>
                  <a:srgbClr val="F0ECE6"/>
                </a:solidFill>
                <a:latin typeface="Aldrich" panose="02000000000000000000" pitchFamily="2" charset="0"/>
              </a:rPr>
              <a:t> </a:t>
            </a:r>
            <a:r>
              <a:rPr lang="en-US" sz="1400" dirty="0">
                <a:solidFill>
                  <a:srgbClr val="F0ECE6"/>
                </a:solidFill>
                <a:latin typeface="Aldrich" panose="02000000000000000000" pitchFamily="2" charset="0"/>
              </a:rPr>
              <a:t>40</a:t>
            </a:r>
          </a:p>
        </p:txBody>
      </p:sp>
      <p:sp>
        <p:nvSpPr>
          <p:cNvPr id="22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46C659B8-17EB-BD98-8CF6-CA4DE28BDCA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391871" y="6449800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3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10936725-3921-2BD9-3211-F4FE1E6F2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189" y="6449800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308A6BE-8364-C0A2-A2C1-7C248B77E2EA}"/>
              </a:ext>
            </a:extLst>
          </p:cNvPr>
          <p:cNvSpPr/>
          <p:nvPr/>
        </p:nvSpPr>
        <p:spPr>
          <a:xfrm>
            <a:off x="10428000" y="97234"/>
            <a:ext cx="1116000" cy="1115854"/>
          </a:xfrm>
          <a:prstGeom prst="ellipse">
            <a:avLst/>
          </a:prstGeom>
          <a:solidFill>
            <a:srgbClr val="F0ECE6"/>
          </a:solidFill>
          <a:ln w="190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AE4E4D0-599E-EE24-1E0E-BA82CA6036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806" y="164967"/>
            <a:ext cx="980388" cy="98038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EACDA37-21AE-03F1-7BC7-3EA5032986DC}"/>
              </a:ext>
            </a:extLst>
          </p:cNvPr>
          <p:cNvCxnSpPr>
            <a:cxnSpLocks/>
          </p:cNvCxnSpPr>
          <p:nvPr/>
        </p:nvCxnSpPr>
        <p:spPr>
          <a:xfrm>
            <a:off x="381230" y="75965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F40BA4E-8E13-9B3B-5ED1-7DAE193C741F}"/>
              </a:ext>
            </a:extLst>
          </p:cNvPr>
          <p:cNvCxnSpPr>
            <a:cxnSpLocks/>
          </p:cNvCxnSpPr>
          <p:nvPr/>
        </p:nvCxnSpPr>
        <p:spPr>
          <a:xfrm>
            <a:off x="381230" y="633189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20E7774-90F2-46F5-25D8-62450A14A776}"/>
              </a:ext>
            </a:extLst>
          </p:cNvPr>
          <p:cNvSpPr txBox="1"/>
          <p:nvPr/>
        </p:nvSpPr>
        <p:spPr>
          <a:xfrm>
            <a:off x="4759358" y="174884"/>
            <a:ext cx="46394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32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تفاوت رگرسیون خطی و لجستیک</a:t>
            </a:r>
            <a:endParaRPr lang="en-US" sz="32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84A03-9BB6-B296-D88A-8CE7A7BFFF53}"/>
              </a:ext>
            </a:extLst>
          </p:cNvPr>
          <p:cNvSpPr txBox="1"/>
          <p:nvPr/>
        </p:nvSpPr>
        <p:spPr>
          <a:xfrm>
            <a:off x="381230" y="6392003"/>
            <a:ext cx="9022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600" b="1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عنوان سمینار: ...................................................................................................................... . </a:t>
            </a:r>
            <a:endParaRPr lang="en-US" sz="1600" b="1" dirty="0">
              <a:solidFill>
                <a:srgbClr val="013F63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BFBB7B8-7BC4-6FCD-7D83-4A485FF6A1BB}"/>
              </a:ext>
            </a:extLst>
          </p:cNvPr>
          <p:cNvSpPr/>
          <p:nvPr/>
        </p:nvSpPr>
        <p:spPr>
          <a:xfrm>
            <a:off x="9952944" y="6268221"/>
            <a:ext cx="2066112" cy="476655"/>
          </a:xfrm>
          <a:prstGeom prst="roundRect">
            <a:avLst/>
          </a:prstGeom>
          <a:solidFill>
            <a:srgbClr val="F0ECE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6374E99-1706-5883-0E7A-E1D3EFBF18F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514421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5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F1DDEA2-1AEC-F881-F3E5-4B9CE935E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9739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D51B2CF7-3D13-D058-D0DF-70B5C79F0766}"/>
              </a:ext>
            </a:extLst>
          </p:cNvPr>
          <p:cNvSpPr txBox="1">
            <a:spLocks/>
          </p:cNvSpPr>
          <p:nvPr/>
        </p:nvSpPr>
        <p:spPr>
          <a:xfrm>
            <a:off x="10463685" y="6323986"/>
            <a:ext cx="558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4DD34F6-DFEB-4EA9-8D3A-65F4C5A63292}" type="slidenum">
              <a:rPr lang="en-US" sz="1800" b="1" smtClean="0">
                <a:solidFill>
                  <a:srgbClr val="013F63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 algn="ctr"/>
              <a:t>23</a:t>
            </a:fld>
            <a:endParaRPr lang="en-US" sz="1800" b="1" dirty="0">
              <a:solidFill>
                <a:srgbClr val="013F63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DCEC0F5-881F-BCCD-19F6-97D1BCA62A1B}"/>
              </a:ext>
            </a:extLst>
          </p:cNvPr>
          <p:cNvSpPr/>
          <p:nvPr/>
        </p:nvSpPr>
        <p:spPr>
          <a:xfrm>
            <a:off x="376070" y="1087499"/>
            <a:ext cx="9017539" cy="2514921"/>
          </a:xfrm>
          <a:prstGeom prst="roundRect">
            <a:avLst>
              <a:gd name="adj" fmla="val 3173"/>
            </a:avLst>
          </a:prstGeom>
          <a:solidFill>
            <a:srgbClr val="01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5DFAE16-B7BB-B279-B306-2B3FA41D60B0}"/>
              </a:ext>
            </a:extLst>
          </p:cNvPr>
          <p:cNvSpPr txBox="1"/>
          <p:nvPr/>
        </p:nvSpPr>
        <p:spPr>
          <a:xfrm>
            <a:off x="3664515" y="1733038"/>
            <a:ext cx="5618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2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رگرسیون خطی &amp;رگرسیون لجستیک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3703151-8A00-8B8F-51B7-13B519B982A6}"/>
              </a:ext>
            </a:extLst>
          </p:cNvPr>
          <p:cNvSpPr/>
          <p:nvPr/>
        </p:nvSpPr>
        <p:spPr>
          <a:xfrm>
            <a:off x="8347541" y="3837027"/>
            <a:ext cx="1008000" cy="1008000"/>
          </a:xfrm>
          <a:prstGeom prst="roundRect">
            <a:avLst/>
          </a:prstGeom>
          <a:solidFill>
            <a:srgbClr val="01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CCE29D3C-5284-4679-AA1A-797DB34D4E39}"/>
              </a:ext>
            </a:extLst>
          </p:cNvPr>
          <p:cNvSpPr/>
          <p:nvPr/>
        </p:nvSpPr>
        <p:spPr>
          <a:xfrm>
            <a:off x="8395928" y="4994532"/>
            <a:ext cx="1008000" cy="1008000"/>
          </a:xfrm>
          <a:prstGeom prst="roundRect">
            <a:avLst/>
          </a:prstGeom>
          <a:solidFill>
            <a:srgbClr val="FE5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46B67E-A6EA-6052-AFDD-4BA4A6F059EA}"/>
              </a:ext>
            </a:extLst>
          </p:cNvPr>
          <p:cNvSpPr txBox="1"/>
          <p:nvPr/>
        </p:nvSpPr>
        <p:spPr>
          <a:xfrm>
            <a:off x="5626629" y="3940207"/>
            <a:ext cx="272268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 rtl="1">
              <a:lnSpc>
                <a:spcPct val="150000"/>
              </a:lnSpc>
              <a:spcBef>
                <a:spcPts val="0"/>
              </a:spcBef>
              <a:buFontTx/>
              <a:buNone/>
              <a:defRPr/>
            </a:pPr>
            <a:r>
              <a:rPr lang="fa-IR" sz="1600" b="1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رگرسیون لجستیک:</a:t>
            </a:r>
          </a:p>
          <a:p>
            <a:pPr algn="justLow" rtl="1">
              <a:lnSpc>
                <a:spcPct val="150000"/>
              </a:lnSpc>
              <a:spcBef>
                <a:spcPts val="0"/>
              </a:spcBef>
              <a:buFontTx/>
              <a:buNone/>
              <a:defRPr/>
            </a:pPr>
            <a:r>
              <a:rPr lang="fa-IR" sz="1600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برای حل مشکلات طبقه بندی استفاده میشود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108BBB-6E98-BBFD-5414-FDEE98AD987E}"/>
              </a:ext>
            </a:extLst>
          </p:cNvPr>
          <p:cNvSpPr txBox="1"/>
          <p:nvPr/>
        </p:nvSpPr>
        <p:spPr>
          <a:xfrm>
            <a:off x="5708073" y="5079634"/>
            <a:ext cx="264124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 rtl="1">
              <a:lnSpc>
                <a:spcPct val="150000"/>
              </a:lnSpc>
              <a:spcBef>
                <a:spcPts val="0"/>
              </a:spcBef>
              <a:buFontTx/>
              <a:buNone/>
              <a:defRPr/>
            </a:pPr>
            <a:r>
              <a:rPr lang="fa-IR" sz="1600" b="1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رگرسیون خطی:</a:t>
            </a:r>
          </a:p>
          <a:p>
            <a:pPr algn="justLow" rtl="1">
              <a:lnSpc>
                <a:spcPct val="150000"/>
              </a:lnSpc>
              <a:spcBef>
                <a:spcPts val="0"/>
              </a:spcBef>
              <a:buFontTx/>
              <a:buNone/>
              <a:defRPr/>
            </a:pPr>
            <a:r>
              <a:rPr lang="fa-IR" sz="1600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برای حل مشکلات رگرسیون استفاده میشود</a:t>
            </a:r>
          </a:p>
        </p:txBody>
      </p:sp>
      <p:sp>
        <p:nvSpPr>
          <p:cNvPr id="43" name="Shape 2581">
            <a:extLst>
              <a:ext uri="{FF2B5EF4-FFF2-40B4-BE49-F238E27FC236}">
                <a16:creationId xmlns:a16="http://schemas.microsoft.com/office/drawing/2014/main" id="{1C79F0BA-A6A4-9F1B-E2AC-13013DF8347A}"/>
              </a:ext>
            </a:extLst>
          </p:cNvPr>
          <p:cNvSpPr/>
          <p:nvPr/>
        </p:nvSpPr>
        <p:spPr>
          <a:xfrm flipH="1">
            <a:off x="8539928" y="5138532"/>
            <a:ext cx="720000" cy="72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33" y="11950"/>
                </a:moveTo>
                <a:lnTo>
                  <a:pt x="12831" y="14044"/>
                </a:lnTo>
                <a:lnTo>
                  <a:pt x="11135" y="12801"/>
                </a:lnTo>
                <a:lnTo>
                  <a:pt x="10555" y="12375"/>
                </a:lnTo>
                <a:lnTo>
                  <a:pt x="9974" y="12801"/>
                </a:lnTo>
                <a:lnTo>
                  <a:pt x="8277" y="14044"/>
                </a:lnTo>
                <a:lnTo>
                  <a:pt x="8976" y="11950"/>
                </a:lnTo>
                <a:lnTo>
                  <a:pt x="9195" y="11291"/>
                </a:lnTo>
                <a:lnTo>
                  <a:pt x="8647" y="10864"/>
                </a:lnTo>
                <a:lnTo>
                  <a:pt x="7280" y="9801"/>
                </a:lnTo>
                <a:lnTo>
                  <a:pt x="9560" y="9801"/>
                </a:lnTo>
                <a:lnTo>
                  <a:pt x="9799" y="9167"/>
                </a:lnTo>
                <a:lnTo>
                  <a:pt x="10555" y="7167"/>
                </a:lnTo>
                <a:lnTo>
                  <a:pt x="11310" y="9167"/>
                </a:lnTo>
                <a:lnTo>
                  <a:pt x="11549" y="9801"/>
                </a:lnTo>
                <a:lnTo>
                  <a:pt x="13829" y="9801"/>
                </a:lnTo>
                <a:lnTo>
                  <a:pt x="12462" y="10864"/>
                </a:lnTo>
                <a:lnTo>
                  <a:pt x="11914" y="11291"/>
                </a:lnTo>
                <a:cubicBezTo>
                  <a:pt x="11914" y="11291"/>
                  <a:pt x="12133" y="11950"/>
                  <a:pt x="12133" y="11950"/>
                </a:cubicBezTo>
                <a:close/>
                <a:moveTo>
                  <a:pt x="12228" y="8820"/>
                </a:moveTo>
                <a:lnTo>
                  <a:pt x="10555" y="4388"/>
                </a:lnTo>
                <a:lnTo>
                  <a:pt x="8881" y="8820"/>
                </a:lnTo>
                <a:lnTo>
                  <a:pt x="4418" y="8820"/>
                </a:lnTo>
                <a:lnTo>
                  <a:pt x="8044" y="11639"/>
                </a:lnTo>
                <a:lnTo>
                  <a:pt x="6371" y="16660"/>
                </a:lnTo>
                <a:lnTo>
                  <a:pt x="10555" y="13592"/>
                </a:lnTo>
                <a:lnTo>
                  <a:pt x="14738" y="16660"/>
                </a:lnTo>
                <a:lnTo>
                  <a:pt x="13065" y="11639"/>
                </a:lnTo>
                <a:lnTo>
                  <a:pt x="16691" y="8820"/>
                </a:lnTo>
                <a:cubicBezTo>
                  <a:pt x="16691" y="8820"/>
                  <a:pt x="12228" y="8820"/>
                  <a:pt x="12228" y="8820"/>
                </a:cubicBezTo>
                <a:close/>
                <a:moveTo>
                  <a:pt x="10800" y="20618"/>
                </a:move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6"/>
                  <a:pt x="16765" y="0"/>
                  <a:pt x="10800" y="0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8571" tIns="28571" rIns="28571" bIns="28571" anchor="ctr"/>
          <a:lstStyle/>
          <a:p>
            <a:pPr marL="0" marR="0" lvl="0" indent="0" defTabSz="34284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" name="Shape 2591">
            <a:extLst>
              <a:ext uri="{FF2B5EF4-FFF2-40B4-BE49-F238E27FC236}">
                <a16:creationId xmlns:a16="http://schemas.microsoft.com/office/drawing/2014/main" id="{51A27231-7DED-847D-47AB-2E955A91D960}"/>
              </a:ext>
            </a:extLst>
          </p:cNvPr>
          <p:cNvSpPr/>
          <p:nvPr/>
        </p:nvSpPr>
        <p:spPr>
          <a:xfrm flipH="1">
            <a:off x="8487771" y="4010412"/>
            <a:ext cx="720000" cy="72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727"/>
                </a:moveTo>
                <a:cubicBezTo>
                  <a:pt x="8631" y="14727"/>
                  <a:pt x="6873" y="12969"/>
                  <a:pt x="6873" y="10800"/>
                </a:cubicBezTo>
                <a:cubicBezTo>
                  <a:pt x="6873" y="8631"/>
                  <a:pt x="8631" y="6873"/>
                  <a:pt x="10800" y="6873"/>
                </a:cubicBezTo>
                <a:cubicBezTo>
                  <a:pt x="12969" y="6873"/>
                  <a:pt x="14727" y="8631"/>
                  <a:pt x="14727" y="10800"/>
                </a:cubicBezTo>
                <a:cubicBezTo>
                  <a:pt x="14727" y="12969"/>
                  <a:pt x="12969" y="14727"/>
                  <a:pt x="10800" y="14727"/>
                </a:cubicBezTo>
                <a:moveTo>
                  <a:pt x="10800" y="5891"/>
                </a:moveTo>
                <a:cubicBezTo>
                  <a:pt x="8088" y="5891"/>
                  <a:pt x="5891" y="8089"/>
                  <a:pt x="5891" y="10800"/>
                </a:cubicBezTo>
                <a:cubicBezTo>
                  <a:pt x="5891" y="13512"/>
                  <a:pt x="8088" y="15709"/>
                  <a:pt x="10800" y="15709"/>
                </a:cubicBezTo>
                <a:cubicBezTo>
                  <a:pt x="13512" y="15709"/>
                  <a:pt x="15709" y="13512"/>
                  <a:pt x="15709" y="10800"/>
                </a:cubicBezTo>
                <a:cubicBezTo>
                  <a:pt x="15709" y="8089"/>
                  <a:pt x="13512" y="5891"/>
                  <a:pt x="10800" y="5891"/>
                </a:cubicBezTo>
                <a:moveTo>
                  <a:pt x="20618" y="12013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1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9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1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9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3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8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8"/>
                  <a:pt x="3000" y="4715"/>
                </a:cubicBezTo>
                <a:lnTo>
                  <a:pt x="4715" y="3000"/>
                </a:lnTo>
                <a:lnTo>
                  <a:pt x="5621" y="3544"/>
                </a:lnTo>
                <a:cubicBezTo>
                  <a:pt x="5777" y="3636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1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3"/>
                  <a:pt x="9331" y="2007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7"/>
                </a:lnTo>
                <a:cubicBezTo>
                  <a:pt x="12356" y="2353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1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6"/>
                  <a:pt x="15978" y="3544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8"/>
                  <a:pt x="18597" y="4722"/>
                  <a:pt x="18595" y="4726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3"/>
                  <a:pt x="20618" y="12013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8"/>
                  <a:pt x="17136" y="1969"/>
                  <a:pt x="16975" y="1969"/>
                </a:cubicBezTo>
                <a:cubicBezTo>
                  <a:pt x="16778" y="1969"/>
                  <a:pt x="16572" y="2043"/>
                  <a:pt x="16400" y="2145"/>
                </a:cubicBezTo>
                <a:lnTo>
                  <a:pt x="15473" y="2702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2"/>
                </a:cubicBezTo>
                <a:lnTo>
                  <a:pt x="5200" y="2145"/>
                </a:lnTo>
                <a:cubicBezTo>
                  <a:pt x="5028" y="2043"/>
                  <a:pt x="4822" y="1969"/>
                  <a:pt x="4625" y="1969"/>
                </a:cubicBezTo>
                <a:cubicBezTo>
                  <a:pt x="4464" y="1969"/>
                  <a:pt x="4308" y="2018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3"/>
                  <a:pt x="0" y="9360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8"/>
                </a:cubicBezTo>
                <a:lnTo>
                  <a:pt x="2145" y="16400"/>
                </a:lnTo>
                <a:cubicBezTo>
                  <a:pt x="1959" y="16714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4"/>
                  <a:pt x="19455" y="16400"/>
                </a:cubicBezTo>
                <a:lnTo>
                  <a:pt x="18902" y="15478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0"/>
                </a:lnTo>
                <a:cubicBezTo>
                  <a:pt x="21600" y="8963"/>
                  <a:pt x="21233" y="8730"/>
                  <a:pt x="20880" y="8641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28571" tIns="28571" rIns="28571" bIns="28571" anchor="ctr"/>
          <a:lstStyle/>
          <a:p>
            <a:pPr marL="0" marR="0" lvl="0" indent="0" defTabSz="342843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" name="TextBox 30">
            <a:hlinkClick r:id="rId3" action="ppaction://hlinksldjump"/>
            <a:extLst>
              <a:ext uri="{FF2B5EF4-FFF2-40B4-BE49-F238E27FC236}">
                <a16:creationId xmlns:a16="http://schemas.microsoft.com/office/drawing/2014/main" id="{2B3156AE-E165-8476-D651-7E3BCFE943A4}"/>
              </a:ext>
            </a:extLst>
          </p:cNvPr>
          <p:cNvSpPr txBox="1"/>
          <p:nvPr/>
        </p:nvSpPr>
        <p:spPr>
          <a:xfrm>
            <a:off x="10540205" y="1439494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مقدمه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42" name="TextBox 41">
            <a:hlinkClick r:id="rId4" action="ppaction://hlinksldjump"/>
            <a:extLst>
              <a:ext uri="{FF2B5EF4-FFF2-40B4-BE49-F238E27FC236}">
                <a16:creationId xmlns:a16="http://schemas.microsoft.com/office/drawing/2014/main" id="{335C9EDC-903E-5F35-3BD3-4F2D5214F16D}"/>
              </a:ext>
            </a:extLst>
          </p:cNvPr>
          <p:cNvSpPr txBox="1"/>
          <p:nvPr/>
        </p:nvSpPr>
        <p:spPr>
          <a:xfrm>
            <a:off x="9986367" y="2478013"/>
            <a:ext cx="1999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مروری بر تحقیقات</a:t>
            </a:r>
            <a:endParaRPr lang="en-US" sz="24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45" name="TextBox 44">
            <a:hlinkClick r:id="rId5" action="ppaction://hlinksldjump"/>
            <a:extLst>
              <a:ext uri="{FF2B5EF4-FFF2-40B4-BE49-F238E27FC236}">
                <a16:creationId xmlns:a16="http://schemas.microsoft.com/office/drawing/2014/main" id="{3E1683F7-A576-9ECE-67AB-11867EA0350D}"/>
              </a:ext>
            </a:extLst>
          </p:cNvPr>
          <p:cNvSpPr txBox="1"/>
          <p:nvPr/>
        </p:nvSpPr>
        <p:spPr>
          <a:xfrm>
            <a:off x="10154682" y="3516532"/>
            <a:ext cx="1662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مواد و روش‌ها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46" name="TextBox 45">
            <a:hlinkClick r:id="rId6" action="ppaction://hlinksldjump"/>
            <a:extLst>
              <a:ext uri="{FF2B5EF4-FFF2-40B4-BE49-F238E27FC236}">
                <a16:creationId xmlns:a16="http://schemas.microsoft.com/office/drawing/2014/main" id="{07452ABB-9E2C-C958-E066-89B75C809236}"/>
              </a:ext>
            </a:extLst>
          </p:cNvPr>
          <p:cNvSpPr txBox="1"/>
          <p:nvPr/>
        </p:nvSpPr>
        <p:spPr>
          <a:xfrm>
            <a:off x="10612340" y="4555051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نتایج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47" name="TextBox 46">
            <a:hlinkClick r:id="rId7" action="ppaction://hlinksldjump"/>
            <a:extLst>
              <a:ext uri="{FF2B5EF4-FFF2-40B4-BE49-F238E27FC236}">
                <a16:creationId xmlns:a16="http://schemas.microsoft.com/office/drawing/2014/main" id="{3AFAC8AD-2ED2-CD90-E97B-97E599204568}"/>
              </a:ext>
            </a:extLst>
          </p:cNvPr>
          <p:cNvSpPr txBox="1"/>
          <p:nvPr/>
        </p:nvSpPr>
        <p:spPr>
          <a:xfrm>
            <a:off x="10246855" y="5593570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منابع و مآخذ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DC06963-4C86-E68D-CEA5-AC77A44F805C}"/>
              </a:ext>
            </a:extLst>
          </p:cNvPr>
          <p:cNvCxnSpPr>
            <a:cxnSpLocks/>
          </p:cNvCxnSpPr>
          <p:nvPr/>
        </p:nvCxnSpPr>
        <p:spPr>
          <a:xfrm>
            <a:off x="10176000" y="218958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BF9C6CDE-4151-B120-F249-195E2110EC5B}"/>
              </a:ext>
            </a:extLst>
          </p:cNvPr>
          <p:cNvCxnSpPr>
            <a:cxnSpLocks/>
          </p:cNvCxnSpPr>
          <p:nvPr/>
        </p:nvCxnSpPr>
        <p:spPr>
          <a:xfrm>
            <a:off x="10176000" y="322810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51AF0EF-962F-E578-E7A2-29D330AA2FE2}"/>
              </a:ext>
            </a:extLst>
          </p:cNvPr>
          <p:cNvCxnSpPr>
            <a:cxnSpLocks/>
          </p:cNvCxnSpPr>
          <p:nvPr/>
        </p:nvCxnSpPr>
        <p:spPr>
          <a:xfrm>
            <a:off x="10176000" y="426662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A36BB7E-6DCE-30E3-9C6C-8F19FF454AFA}"/>
              </a:ext>
            </a:extLst>
          </p:cNvPr>
          <p:cNvCxnSpPr>
            <a:cxnSpLocks/>
          </p:cNvCxnSpPr>
          <p:nvPr/>
        </p:nvCxnSpPr>
        <p:spPr>
          <a:xfrm>
            <a:off x="10176000" y="530514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151">
            <a:hlinkClick r:id="rId8" action="ppaction://hlinksldjump"/>
            <a:extLst>
              <a:ext uri="{FF2B5EF4-FFF2-40B4-BE49-F238E27FC236}">
                <a16:creationId xmlns:a16="http://schemas.microsoft.com/office/drawing/2014/main" id="{130FA29D-06AB-A988-B661-F465BA68E0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7265" y="6398856"/>
            <a:ext cx="344487" cy="215384"/>
          </a:xfrm>
          <a:custGeom>
            <a:avLst/>
            <a:gdLst>
              <a:gd name="T0" fmla="*/ 55847 w 497"/>
              <a:gd name="T1" fmla="*/ 98187 h 293"/>
              <a:gd name="T2" fmla="*/ 55847 w 497"/>
              <a:gd name="T3" fmla="*/ 98187 h 293"/>
              <a:gd name="T4" fmla="*/ 55847 w 497"/>
              <a:gd name="T5" fmla="*/ 43095 h 293"/>
              <a:gd name="T6" fmla="*/ 79717 w 497"/>
              <a:gd name="T7" fmla="*/ 43095 h 293"/>
              <a:gd name="T8" fmla="*/ 39633 w 497"/>
              <a:gd name="T9" fmla="*/ 0 h 293"/>
              <a:gd name="T10" fmla="*/ 0 w 497"/>
              <a:gd name="T11" fmla="*/ 43095 h 293"/>
              <a:gd name="T12" fmla="*/ 23870 w 497"/>
              <a:gd name="T13" fmla="*/ 43095 h 293"/>
              <a:gd name="T14" fmla="*/ 23870 w 497"/>
              <a:gd name="T15" fmla="*/ 110182 h 293"/>
              <a:gd name="T16" fmla="*/ 43686 w 497"/>
              <a:gd name="T17" fmla="*/ 129731 h 293"/>
              <a:gd name="T18" fmla="*/ 143670 w 497"/>
              <a:gd name="T19" fmla="*/ 129731 h 293"/>
              <a:gd name="T20" fmla="*/ 115296 w 497"/>
              <a:gd name="T21" fmla="*/ 98187 h 293"/>
              <a:gd name="T22" fmla="*/ 55847 w 497"/>
              <a:gd name="T23" fmla="*/ 98187 h 293"/>
              <a:gd name="T24" fmla="*/ 199517 w 497"/>
              <a:gd name="T25" fmla="*/ 86635 h 293"/>
              <a:gd name="T26" fmla="*/ 199517 w 497"/>
              <a:gd name="T27" fmla="*/ 86635 h 293"/>
              <a:gd name="T28" fmla="*/ 199517 w 497"/>
              <a:gd name="T29" fmla="*/ 19548 h 293"/>
              <a:gd name="T30" fmla="*/ 179700 w 497"/>
              <a:gd name="T31" fmla="*/ 0 h 293"/>
              <a:gd name="T32" fmla="*/ 79717 w 497"/>
              <a:gd name="T33" fmla="*/ 0 h 293"/>
              <a:gd name="T34" fmla="*/ 107640 w 497"/>
              <a:gd name="T35" fmla="*/ 27101 h 293"/>
              <a:gd name="T36" fmla="*/ 167540 w 497"/>
              <a:gd name="T37" fmla="*/ 27101 h 293"/>
              <a:gd name="T38" fmla="*/ 167540 w 497"/>
              <a:gd name="T39" fmla="*/ 86635 h 293"/>
              <a:gd name="T40" fmla="*/ 143670 w 497"/>
              <a:gd name="T41" fmla="*/ 86635 h 293"/>
              <a:gd name="T42" fmla="*/ 183303 w 497"/>
              <a:gd name="T43" fmla="*/ 129731 h 293"/>
              <a:gd name="T44" fmla="*/ 223387 w 497"/>
              <a:gd name="T45" fmla="*/ 86635 h 293"/>
              <a:gd name="T46" fmla="*/ 199517 w 497"/>
              <a:gd name="T47" fmla="*/ 86635 h 29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97" h="293">
                <a:moveTo>
                  <a:pt x="124" y="221"/>
                </a:moveTo>
                <a:lnTo>
                  <a:pt x="124" y="221"/>
                </a:lnTo>
                <a:cubicBezTo>
                  <a:pt x="124" y="97"/>
                  <a:pt x="124" y="97"/>
                  <a:pt x="124" y="97"/>
                </a:cubicBezTo>
                <a:cubicBezTo>
                  <a:pt x="177" y="97"/>
                  <a:pt x="177" y="97"/>
                  <a:pt x="177" y="97"/>
                </a:cubicBezTo>
                <a:cubicBezTo>
                  <a:pt x="88" y="0"/>
                  <a:pt x="88" y="0"/>
                  <a:pt x="88" y="0"/>
                </a:cubicBezTo>
                <a:cubicBezTo>
                  <a:pt x="0" y="97"/>
                  <a:pt x="0" y="97"/>
                  <a:pt x="0" y="97"/>
                </a:cubicBezTo>
                <a:cubicBezTo>
                  <a:pt x="53" y="97"/>
                  <a:pt x="53" y="97"/>
                  <a:pt x="53" y="97"/>
                </a:cubicBezTo>
                <a:cubicBezTo>
                  <a:pt x="53" y="248"/>
                  <a:pt x="53" y="248"/>
                  <a:pt x="53" y="248"/>
                </a:cubicBezTo>
                <a:cubicBezTo>
                  <a:pt x="53" y="274"/>
                  <a:pt x="71" y="292"/>
                  <a:pt x="97" y="292"/>
                </a:cubicBezTo>
                <a:cubicBezTo>
                  <a:pt x="319" y="292"/>
                  <a:pt x="319" y="292"/>
                  <a:pt x="319" y="292"/>
                </a:cubicBezTo>
                <a:cubicBezTo>
                  <a:pt x="256" y="221"/>
                  <a:pt x="256" y="221"/>
                  <a:pt x="256" y="221"/>
                </a:cubicBezTo>
                <a:lnTo>
                  <a:pt x="124" y="221"/>
                </a:lnTo>
                <a:close/>
                <a:moveTo>
                  <a:pt x="443" y="195"/>
                </a:moveTo>
                <a:lnTo>
                  <a:pt x="443" y="195"/>
                </a:lnTo>
                <a:cubicBezTo>
                  <a:pt x="443" y="44"/>
                  <a:pt x="443" y="44"/>
                  <a:pt x="443" y="44"/>
                </a:cubicBezTo>
                <a:cubicBezTo>
                  <a:pt x="443" y="17"/>
                  <a:pt x="425" y="0"/>
                  <a:pt x="399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239" y="61"/>
                  <a:pt x="239" y="61"/>
                  <a:pt x="239" y="61"/>
                </a:cubicBezTo>
                <a:cubicBezTo>
                  <a:pt x="372" y="61"/>
                  <a:pt x="372" y="61"/>
                  <a:pt x="372" y="61"/>
                </a:cubicBezTo>
                <a:cubicBezTo>
                  <a:pt x="372" y="195"/>
                  <a:pt x="372" y="195"/>
                  <a:pt x="372" y="195"/>
                </a:cubicBezTo>
                <a:cubicBezTo>
                  <a:pt x="319" y="195"/>
                  <a:pt x="319" y="195"/>
                  <a:pt x="319" y="195"/>
                </a:cubicBezTo>
                <a:cubicBezTo>
                  <a:pt x="407" y="292"/>
                  <a:pt x="407" y="292"/>
                  <a:pt x="407" y="292"/>
                </a:cubicBezTo>
                <a:cubicBezTo>
                  <a:pt x="496" y="195"/>
                  <a:pt x="496" y="195"/>
                  <a:pt x="496" y="195"/>
                </a:cubicBezTo>
                <a:lnTo>
                  <a:pt x="443" y="195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3385B2-46FD-4AF4-71A5-3689B148A2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6" y="2565540"/>
            <a:ext cx="5398333" cy="33583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81BB697-1B87-2F04-20A3-E8151D3A7BA8}"/>
              </a:ext>
            </a:extLst>
          </p:cNvPr>
          <p:cNvSpPr/>
          <p:nvPr/>
        </p:nvSpPr>
        <p:spPr>
          <a:xfrm>
            <a:off x="10279066" y="75659"/>
            <a:ext cx="1368000" cy="1144704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33C276-0B1F-87CF-0A29-3AB8152FB1BA}"/>
              </a:ext>
            </a:extLst>
          </p:cNvPr>
          <p:cNvSpPr txBox="1"/>
          <p:nvPr/>
        </p:nvSpPr>
        <p:spPr>
          <a:xfrm>
            <a:off x="777295" y="236438"/>
            <a:ext cx="1822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>
                <a:ln w="12700">
                  <a:solidFill>
                    <a:srgbClr val="013F63"/>
                  </a:solidFill>
                </a:ln>
                <a:noFill/>
                <a:latin typeface="Lalezar" panose="00000500000000000000" pitchFamily="2" charset="-78"/>
                <a:cs typeface="Lalezar" panose="00000500000000000000" pitchFamily="2" charset="-78"/>
              </a:rPr>
              <a:t>هوش مصنوعی</a:t>
            </a:r>
            <a:endParaRPr lang="en-US" sz="2400" dirty="0">
              <a:ln w="12700">
                <a:solidFill>
                  <a:srgbClr val="013F63"/>
                </a:solidFill>
              </a:ln>
              <a:noFill/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36370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3D8E0B61-6827-5FC1-5953-F341F5804FFE}"/>
              </a:ext>
            </a:extLst>
          </p:cNvPr>
          <p:cNvSpPr/>
          <p:nvPr/>
        </p:nvSpPr>
        <p:spPr>
          <a:xfrm>
            <a:off x="6813614" y="1359000"/>
            <a:ext cx="4140000" cy="4140000"/>
          </a:xfrm>
          <a:prstGeom prst="ellipse">
            <a:avLst/>
          </a:prstGeom>
          <a:solidFill>
            <a:srgbClr val="013F63"/>
          </a:solidFill>
          <a:ln w="76200">
            <a:solidFill>
              <a:srgbClr val="F0ECE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B1986632-6B7A-682D-D59B-6CBA2A0CE0A8}"/>
              </a:ext>
            </a:extLst>
          </p:cNvPr>
          <p:cNvSpPr/>
          <p:nvPr/>
        </p:nvSpPr>
        <p:spPr>
          <a:xfrm>
            <a:off x="6543614" y="1089000"/>
            <a:ext cx="4680000" cy="4680000"/>
          </a:xfrm>
          <a:prstGeom prst="arc">
            <a:avLst>
              <a:gd name="adj1" fmla="val 16237857"/>
              <a:gd name="adj2" fmla="val 33077"/>
            </a:avLst>
          </a:prstGeom>
          <a:ln w="19050">
            <a:solidFill>
              <a:srgbClr val="FE5C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847885B-6693-D4A4-3A93-BC2A91357ED4}"/>
              </a:ext>
            </a:extLst>
          </p:cNvPr>
          <p:cNvSpPr/>
          <p:nvPr/>
        </p:nvSpPr>
        <p:spPr>
          <a:xfrm>
            <a:off x="10448318" y="1699590"/>
            <a:ext cx="216000" cy="216000"/>
          </a:xfrm>
          <a:prstGeom prst="ellipse">
            <a:avLst/>
          </a:prstGeom>
          <a:solidFill>
            <a:srgbClr val="FE5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2B6936B3-826E-13EA-E8CF-AB7D1E879840}"/>
              </a:ext>
            </a:extLst>
          </p:cNvPr>
          <p:cNvSpPr/>
          <p:nvPr/>
        </p:nvSpPr>
        <p:spPr>
          <a:xfrm rot="10800000">
            <a:off x="6543614" y="1089000"/>
            <a:ext cx="4680000" cy="4680000"/>
          </a:xfrm>
          <a:prstGeom prst="arc">
            <a:avLst>
              <a:gd name="adj1" fmla="val 16237857"/>
              <a:gd name="adj2" fmla="val 33077"/>
            </a:avLst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0E56CB-8BAC-41EB-47FD-0B59405D26E1}"/>
              </a:ext>
            </a:extLst>
          </p:cNvPr>
          <p:cNvSpPr/>
          <p:nvPr/>
        </p:nvSpPr>
        <p:spPr>
          <a:xfrm>
            <a:off x="7084520" y="4953408"/>
            <a:ext cx="216000" cy="216000"/>
          </a:xfrm>
          <a:prstGeom prst="ellipse">
            <a:avLst/>
          </a:prstGeom>
          <a:solidFill>
            <a:srgbClr val="01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CAEABE7-AB9A-D208-9534-6466D31AE479}"/>
              </a:ext>
            </a:extLst>
          </p:cNvPr>
          <p:cNvSpPr txBox="1"/>
          <p:nvPr/>
        </p:nvSpPr>
        <p:spPr>
          <a:xfrm>
            <a:off x="7411897" y="1918306"/>
            <a:ext cx="2943434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239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04</a:t>
            </a:r>
            <a:endParaRPr lang="en-US" sz="239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179559-6754-B014-9CB7-2B3F7A3876EA}"/>
              </a:ext>
            </a:extLst>
          </p:cNvPr>
          <p:cNvSpPr txBox="1"/>
          <p:nvPr/>
        </p:nvSpPr>
        <p:spPr>
          <a:xfrm>
            <a:off x="1965454" y="2105561"/>
            <a:ext cx="4083169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66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نتایج</a:t>
            </a:r>
            <a:endParaRPr lang="en-US" sz="166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1097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AA5CF39-879A-ACEF-67B1-4B79C2D7172E}"/>
              </a:ext>
            </a:extLst>
          </p:cNvPr>
          <p:cNvSpPr/>
          <p:nvPr/>
        </p:nvSpPr>
        <p:spPr>
          <a:xfrm rot="5400000">
            <a:off x="7556998" y="2222998"/>
            <a:ext cx="6858004" cy="2412000"/>
          </a:xfrm>
          <a:custGeom>
            <a:avLst/>
            <a:gdLst>
              <a:gd name="connsiteX0" fmla="*/ 0 w 6858004"/>
              <a:gd name="connsiteY0" fmla="*/ 2412000 h 2412000"/>
              <a:gd name="connsiteX1" fmla="*/ 0 w 6858004"/>
              <a:gd name="connsiteY1" fmla="*/ 917542 h 2412000"/>
              <a:gd name="connsiteX2" fmla="*/ 4 w 6858004"/>
              <a:gd name="connsiteY2" fmla="*/ 917542 h 2412000"/>
              <a:gd name="connsiteX3" fmla="*/ 4 w 6858004"/>
              <a:gd name="connsiteY3" fmla="*/ 0 h 2412000"/>
              <a:gd name="connsiteX4" fmla="*/ 6858004 w 6858004"/>
              <a:gd name="connsiteY4" fmla="*/ 0 h 2412000"/>
              <a:gd name="connsiteX5" fmla="*/ 6858004 w 6858004"/>
              <a:gd name="connsiteY5" fmla="*/ 917542 h 2412000"/>
              <a:gd name="connsiteX6" fmla="*/ 6858001 w 6858004"/>
              <a:gd name="connsiteY6" fmla="*/ 917542 h 2412000"/>
              <a:gd name="connsiteX7" fmla="*/ 6858001 w 6858004"/>
              <a:gd name="connsiteY7" fmla="*/ 2411996 h 2412000"/>
              <a:gd name="connsiteX8" fmla="*/ 5402921 w 6858004"/>
              <a:gd name="connsiteY8" fmla="*/ 2411996 h 2412000"/>
              <a:gd name="connsiteX9" fmla="*/ 5151111 w 6858004"/>
              <a:gd name="connsiteY9" fmla="*/ 2206765 h 2412000"/>
              <a:gd name="connsiteX10" fmla="*/ 5145890 w 6858004"/>
              <a:gd name="connsiteY10" fmla="*/ 2154974 h 2412000"/>
              <a:gd name="connsiteX11" fmla="*/ 5145890 w 6858004"/>
              <a:gd name="connsiteY11" fmla="*/ 612000 h 2412000"/>
              <a:gd name="connsiteX12" fmla="*/ 4785890 w 6858004"/>
              <a:gd name="connsiteY12" fmla="*/ 252000 h 2412000"/>
              <a:gd name="connsiteX13" fmla="*/ 4425890 w 6858004"/>
              <a:gd name="connsiteY13" fmla="*/ 612000 h 2412000"/>
              <a:gd name="connsiteX14" fmla="*/ 4425890 w 6858004"/>
              <a:gd name="connsiteY14" fmla="*/ 917542 h 2412000"/>
              <a:gd name="connsiteX15" fmla="*/ 4425889 w 6858004"/>
              <a:gd name="connsiteY15" fmla="*/ 917542 h 2412000"/>
              <a:gd name="connsiteX16" fmla="*/ 4425889 w 6858004"/>
              <a:gd name="connsiteY16" fmla="*/ 2170092 h 2412000"/>
              <a:gd name="connsiteX17" fmla="*/ 4183981 w 6858004"/>
              <a:gd name="connsiteY17" fmla="*/ 2412000 h 2412000"/>
              <a:gd name="connsiteX18" fmla="*/ 0 w 6858004"/>
              <a:gd name="connsiteY18" fmla="*/ 2412000 h 24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6858004" h="2412000">
                <a:moveTo>
                  <a:pt x="0" y="2412000"/>
                </a:moveTo>
                <a:lnTo>
                  <a:pt x="0" y="917542"/>
                </a:lnTo>
                <a:lnTo>
                  <a:pt x="4" y="917542"/>
                </a:lnTo>
                <a:lnTo>
                  <a:pt x="4" y="0"/>
                </a:lnTo>
                <a:lnTo>
                  <a:pt x="6858004" y="0"/>
                </a:lnTo>
                <a:lnTo>
                  <a:pt x="6858004" y="917542"/>
                </a:lnTo>
                <a:lnTo>
                  <a:pt x="6858001" y="917542"/>
                </a:lnTo>
                <a:lnTo>
                  <a:pt x="6858001" y="2411996"/>
                </a:lnTo>
                <a:lnTo>
                  <a:pt x="5402921" y="2411996"/>
                </a:lnTo>
                <a:cubicBezTo>
                  <a:pt x="5278711" y="2411996"/>
                  <a:pt x="5175078" y="2323891"/>
                  <a:pt x="5151111" y="2206765"/>
                </a:cubicBezTo>
                <a:lnTo>
                  <a:pt x="5145890" y="2154974"/>
                </a:lnTo>
                <a:lnTo>
                  <a:pt x="5145890" y="612000"/>
                </a:lnTo>
                <a:cubicBezTo>
                  <a:pt x="5145890" y="413177"/>
                  <a:pt x="4984713" y="252000"/>
                  <a:pt x="4785890" y="252000"/>
                </a:cubicBezTo>
                <a:cubicBezTo>
                  <a:pt x="4587067" y="252000"/>
                  <a:pt x="4425890" y="413177"/>
                  <a:pt x="4425890" y="612000"/>
                </a:cubicBezTo>
                <a:lnTo>
                  <a:pt x="4425890" y="917542"/>
                </a:lnTo>
                <a:lnTo>
                  <a:pt x="4425889" y="917542"/>
                </a:lnTo>
                <a:lnTo>
                  <a:pt x="4425889" y="2170092"/>
                </a:lnTo>
                <a:cubicBezTo>
                  <a:pt x="4425889" y="2303694"/>
                  <a:pt x="4317583" y="2412000"/>
                  <a:pt x="4183981" y="2412000"/>
                </a:cubicBezTo>
                <a:lnTo>
                  <a:pt x="0" y="2412000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7398262-1720-104D-26C1-E8FC91BF7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0135" y="6392003"/>
            <a:ext cx="558197" cy="365125"/>
          </a:xfrm>
        </p:spPr>
        <p:txBody>
          <a:bodyPr/>
          <a:lstStyle/>
          <a:p>
            <a:fld id="{54DD34F6-DFEB-4EA9-8D3A-65F4C5A63292}" type="slidenum">
              <a:rPr lang="en-US" sz="1800" b="1" smtClean="0">
                <a:solidFill>
                  <a:srgbClr val="F0ECE6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/>
              <a:t>25</a:t>
            </a:fld>
            <a:endParaRPr lang="en-US" sz="1800" b="1" dirty="0">
              <a:solidFill>
                <a:srgbClr val="F0ECE6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4CA881-82F4-2AE8-10FC-EC3D374275D1}"/>
              </a:ext>
            </a:extLst>
          </p:cNvPr>
          <p:cNvSpPr txBox="1"/>
          <p:nvPr/>
        </p:nvSpPr>
        <p:spPr>
          <a:xfrm>
            <a:off x="10731960" y="644935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0ECE6"/>
                </a:solidFill>
                <a:latin typeface="Aldrich" panose="02000000000000000000" pitchFamily="2" charset="0"/>
              </a:rPr>
              <a:t>/</a:t>
            </a:r>
            <a:r>
              <a:rPr lang="fa-IR" sz="1400" dirty="0">
                <a:solidFill>
                  <a:srgbClr val="F0ECE6"/>
                </a:solidFill>
                <a:latin typeface="Aldrich" panose="02000000000000000000" pitchFamily="2" charset="0"/>
              </a:rPr>
              <a:t> </a:t>
            </a:r>
            <a:r>
              <a:rPr lang="en-US" sz="1400" dirty="0">
                <a:solidFill>
                  <a:srgbClr val="F0ECE6"/>
                </a:solidFill>
                <a:latin typeface="Aldrich" panose="02000000000000000000" pitchFamily="2" charset="0"/>
              </a:rPr>
              <a:t>40</a:t>
            </a:r>
          </a:p>
        </p:txBody>
      </p:sp>
      <p:sp>
        <p:nvSpPr>
          <p:cNvPr id="23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95970C6-3BFB-F606-20E0-ACB9FEED3D3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391871" y="6449800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4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571A95A8-99E9-A3A6-F0B7-408049628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189" y="6449800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FEC2D5B-DAA8-8D03-12C9-273903E3C8DF}"/>
              </a:ext>
            </a:extLst>
          </p:cNvPr>
          <p:cNvSpPr/>
          <p:nvPr/>
        </p:nvSpPr>
        <p:spPr>
          <a:xfrm>
            <a:off x="10428000" y="97234"/>
            <a:ext cx="1116000" cy="1115854"/>
          </a:xfrm>
          <a:prstGeom prst="ellipse">
            <a:avLst/>
          </a:prstGeom>
          <a:solidFill>
            <a:srgbClr val="F0ECE6"/>
          </a:solidFill>
          <a:ln w="190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1A26888-BA7B-836F-42DB-B20735A69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806" y="164967"/>
            <a:ext cx="980388" cy="98038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838637E-8EDE-7216-A33B-C5D2CDCEEE42}"/>
              </a:ext>
            </a:extLst>
          </p:cNvPr>
          <p:cNvCxnSpPr>
            <a:cxnSpLocks/>
          </p:cNvCxnSpPr>
          <p:nvPr/>
        </p:nvCxnSpPr>
        <p:spPr>
          <a:xfrm>
            <a:off x="381230" y="75965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BDF6064-8A42-A657-E8A7-D6EA8D775254}"/>
              </a:ext>
            </a:extLst>
          </p:cNvPr>
          <p:cNvCxnSpPr>
            <a:cxnSpLocks/>
          </p:cNvCxnSpPr>
          <p:nvPr/>
        </p:nvCxnSpPr>
        <p:spPr>
          <a:xfrm>
            <a:off x="381230" y="633189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B6BE1A6-A16F-10A6-F215-02EB21EB2F21}"/>
              </a:ext>
            </a:extLst>
          </p:cNvPr>
          <p:cNvSpPr txBox="1"/>
          <p:nvPr/>
        </p:nvSpPr>
        <p:spPr>
          <a:xfrm>
            <a:off x="6775936" y="174884"/>
            <a:ext cx="2622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32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عنوان را وارد کنید</a:t>
            </a:r>
            <a:endParaRPr lang="en-US" sz="32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0382C0-B12C-D461-2013-D0E9059DA683}"/>
              </a:ext>
            </a:extLst>
          </p:cNvPr>
          <p:cNvSpPr txBox="1"/>
          <p:nvPr/>
        </p:nvSpPr>
        <p:spPr>
          <a:xfrm>
            <a:off x="381230" y="6392003"/>
            <a:ext cx="9022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600" b="1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عنوان سمینار: ...................................................................................................................... . </a:t>
            </a:r>
            <a:endParaRPr lang="en-US" sz="1600" b="1" dirty="0">
              <a:solidFill>
                <a:srgbClr val="013F63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DB166DC-C411-F594-4BA8-4DBFAB839592}"/>
              </a:ext>
            </a:extLst>
          </p:cNvPr>
          <p:cNvSpPr/>
          <p:nvPr/>
        </p:nvSpPr>
        <p:spPr>
          <a:xfrm>
            <a:off x="9952944" y="6268221"/>
            <a:ext cx="2066112" cy="476655"/>
          </a:xfrm>
          <a:prstGeom prst="roundRect">
            <a:avLst/>
          </a:prstGeom>
          <a:solidFill>
            <a:srgbClr val="F0ECE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ED23FEB-A8DF-6EEE-9D80-80CDFD38CBF6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514421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10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375D6228-7CF2-F041-649F-8CB178F907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9739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5ACDCEAE-C68B-EEBC-E6C9-C2B600D2AE8C}"/>
              </a:ext>
            </a:extLst>
          </p:cNvPr>
          <p:cNvSpPr txBox="1">
            <a:spLocks/>
          </p:cNvSpPr>
          <p:nvPr/>
        </p:nvSpPr>
        <p:spPr>
          <a:xfrm>
            <a:off x="10463685" y="6323986"/>
            <a:ext cx="558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4DD34F6-DFEB-4EA9-8D3A-65F4C5A63292}" type="slidenum">
              <a:rPr lang="en-US" sz="1800" b="1" smtClean="0">
                <a:solidFill>
                  <a:srgbClr val="013F63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 algn="ctr"/>
              <a:t>25</a:t>
            </a:fld>
            <a:endParaRPr lang="en-US" sz="1800" b="1" dirty="0">
              <a:solidFill>
                <a:srgbClr val="013F63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133A7B-04A7-8F4F-3287-A4500ABE9F8E}"/>
              </a:ext>
            </a:extLst>
          </p:cNvPr>
          <p:cNvSpPr txBox="1"/>
          <p:nvPr/>
        </p:nvSpPr>
        <p:spPr>
          <a:xfrm>
            <a:off x="777295" y="236438"/>
            <a:ext cx="1822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>
                <a:ln w="12700">
                  <a:solidFill>
                    <a:srgbClr val="013F63"/>
                  </a:solidFill>
                </a:ln>
                <a:noFill/>
                <a:latin typeface="Lalezar" panose="00000500000000000000" pitchFamily="2" charset="-78"/>
                <a:cs typeface="Lalezar" panose="00000500000000000000" pitchFamily="2" charset="-78"/>
              </a:rPr>
              <a:t>هوش مصنوعی</a:t>
            </a:r>
            <a:endParaRPr lang="en-US" sz="2400" dirty="0">
              <a:ln w="12700">
                <a:solidFill>
                  <a:srgbClr val="013F63"/>
                </a:solidFill>
              </a:ln>
              <a:noFill/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618B7C6-0C05-9149-32E7-86A60D41FA9F}"/>
              </a:ext>
            </a:extLst>
          </p:cNvPr>
          <p:cNvSpPr/>
          <p:nvPr/>
        </p:nvSpPr>
        <p:spPr>
          <a:xfrm rot="16200000">
            <a:off x="-182998" y="1695721"/>
            <a:ext cx="3540455" cy="232882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013F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1D91A48B-EFF5-CB70-BD43-574E3276871E}"/>
              </a:ext>
            </a:extLst>
          </p:cNvPr>
          <p:cNvSpPr/>
          <p:nvPr/>
        </p:nvSpPr>
        <p:spPr>
          <a:xfrm rot="16200000">
            <a:off x="-278415" y="2977504"/>
            <a:ext cx="3731289" cy="2328828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FE5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384861CB-A98D-93E3-7379-79ED3D882BC1}"/>
              </a:ext>
            </a:extLst>
          </p:cNvPr>
          <p:cNvSpPr/>
          <p:nvPr/>
        </p:nvSpPr>
        <p:spPr>
          <a:xfrm rot="16200000">
            <a:off x="318202" y="2252615"/>
            <a:ext cx="2538056" cy="2412000"/>
          </a:xfrm>
          <a:prstGeom prst="parallelogram">
            <a:avLst>
              <a:gd name="adj" fmla="val 29811"/>
            </a:avLst>
          </a:prstGeom>
          <a:solidFill>
            <a:srgbClr val="F0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FCEE200-DA9B-D512-FD1C-1CDA0B997CEC}"/>
              </a:ext>
            </a:extLst>
          </p:cNvPr>
          <p:cNvSpPr/>
          <p:nvPr/>
        </p:nvSpPr>
        <p:spPr>
          <a:xfrm rot="16200000">
            <a:off x="-752196" y="2498820"/>
            <a:ext cx="4673077" cy="2079310"/>
          </a:xfrm>
          <a:prstGeom prst="roundRect">
            <a:avLst>
              <a:gd name="adj" fmla="val 50000"/>
            </a:avLst>
          </a:prstGeom>
          <a:blipFill dpi="0" rotWithShape="0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19230" r="-1192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8BC8B0B-5698-E4E2-2D67-D02B50FE7CDA}"/>
              </a:ext>
            </a:extLst>
          </p:cNvPr>
          <p:cNvSpPr/>
          <p:nvPr/>
        </p:nvSpPr>
        <p:spPr>
          <a:xfrm rot="16200000">
            <a:off x="1512342" y="5937354"/>
            <a:ext cx="144000" cy="144000"/>
          </a:xfrm>
          <a:prstGeom prst="ellipse">
            <a:avLst/>
          </a:prstGeom>
          <a:solidFill>
            <a:srgbClr val="01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78EE1FEE-5735-0882-E37C-8DA596507905}"/>
              </a:ext>
            </a:extLst>
          </p:cNvPr>
          <p:cNvSpPr/>
          <p:nvPr/>
        </p:nvSpPr>
        <p:spPr>
          <a:xfrm rot="16200000">
            <a:off x="1512342" y="1010184"/>
            <a:ext cx="144000" cy="144000"/>
          </a:xfrm>
          <a:prstGeom prst="ellipse">
            <a:avLst/>
          </a:prstGeom>
          <a:solidFill>
            <a:srgbClr val="FE5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14FAD3E-8250-EB7C-094D-70F3F380644F}"/>
              </a:ext>
            </a:extLst>
          </p:cNvPr>
          <p:cNvSpPr/>
          <p:nvPr/>
        </p:nvSpPr>
        <p:spPr>
          <a:xfrm rot="16200000">
            <a:off x="-752196" y="2498820"/>
            <a:ext cx="4673077" cy="2079310"/>
          </a:xfrm>
          <a:prstGeom prst="roundRect">
            <a:avLst>
              <a:gd name="adj" fmla="val 50000"/>
            </a:avLst>
          </a:prstGeom>
          <a:solidFill>
            <a:srgbClr val="013F6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artial Circle 51">
            <a:extLst>
              <a:ext uri="{FF2B5EF4-FFF2-40B4-BE49-F238E27FC236}">
                <a16:creationId xmlns:a16="http://schemas.microsoft.com/office/drawing/2014/main" id="{9A534E92-33DA-78C1-D597-E5643C35C950}"/>
              </a:ext>
            </a:extLst>
          </p:cNvPr>
          <p:cNvSpPr/>
          <p:nvPr/>
        </p:nvSpPr>
        <p:spPr>
          <a:xfrm>
            <a:off x="7114978" y="1268064"/>
            <a:ext cx="1296000" cy="1296000"/>
          </a:xfrm>
          <a:prstGeom prst="pie">
            <a:avLst>
              <a:gd name="adj1" fmla="val 16187484"/>
              <a:gd name="adj2" fmla="val 8174663"/>
            </a:avLst>
          </a:prstGeom>
          <a:solidFill>
            <a:srgbClr val="01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73B6AF6-B44E-F0EB-BD66-4DA02B9AEF43}"/>
              </a:ext>
            </a:extLst>
          </p:cNvPr>
          <p:cNvSpPr/>
          <p:nvPr/>
        </p:nvSpPr>
        <p:spPr>
          <a:xfrm>
            <a:off x="4036979" y="2907773"/>
            <a:ext cx="4932000" cy="1080000"/>
          </a:xfrm>
          <a:prstGeom prst="roundRect">
            <a:avLst>
              <a:gd name="adj" fmla="val 8334"/>
            </a:avLst>
          </a:prstGeom>
          <a:solidFill>
            <a:srgbClr val="01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>
                <a:effectLst/>
                <a:latin typeface="iransansnum"/>
              </a:rPr>
              <a:t>رگرسیون لجستیک یکی از مفیدترین ابزارهای تحلیلی است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753E34-DBA1-0514-D6FA-27989D3BBF60}"/>
              </a:ext>
            </a:extLst>
          </p:cNvPr>
          <p:cNvSpPr txBox="1"/>
          <p:nvPr/>
        </p:nvSpPr>
        <p:spPr>
          <a:xfrm>
            <a:off x="2873516" y="4168319"/>
            <a:ext cx="6683428" cy="1893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 rtl="1">
              <a:lnSpc>
                <a:spcPct val="150000"/>
              </a:lnSpc>
              <a:spcBef>
                <a:spcPts val="0"/>
              </a:spcBef>
              <a:buFontTx/>
              <a:buNone/>
              <a:defRPr/>
            </a:pPr>
            <a:r>
              <a:rPr lang="fa-IR" sz="1600" dirty="0">
                <a:effectLst/>
                <a:latin typeface="iransansnum"/>
              </a:rPr>
              <a:t>یکی از روشهای کلاسیک </a:t>
            </a:r>
            <a:r>
              <a:rPr lang="fa-IR" sz="1600" dirty="0">
                <a:effectLst/>
                <a:latin typeface="iransansnum"/>
                <a:hlinkClick r:id="rId4"/>
              </a:rPr>
              <a:t>یادگیری ماشین</a:t>
            </a:r>
            <a:r>
              <a:rPr lang="fa-IR" sz="1600" dirty="0">
                <a:effectLst/>
                <a:latin typeface="iransansnum"/>
              </a:rPr>
              <a:t> است</a:t>
            </a:r>
            <a:r>
              <a:rPr lang="fa-IR" sz="1600" dirty="0">
                <a:solidFill>
                  <a:srgbClr val="013F63"/>
                </a:solidFill>
                <a:effectLst/>
                <a:latin typeface="Vazir" panose="020B0603030804020204" pitchFamily="34" charset="-78"/>
                <a:cs typeface="Vazir" panose="020B0603030804020204" pitchFamily="34" charset="-78"/>
              </a:rPr>
              <a:t>.</a:t>
            </a:r>
          </a:p>
          <a:p>
            <a:pPr algn="justLow" rtl="1">
              <a:lnSpc>
                <a:spcPct val="150000"/>
              </a:lnSpc>
              <a:spcBef>
                <a:spcPts val="0"/>
              </a:spcBef>
              <a:buFontTx/>
              <a:buNone/>
              <a:defRPr/>
            </a:pPr>
            <a:r>
              <a:rPr lang="fa-IR" sz="1600" dirty="0">
                <a:effectLst/>
                <a:latin typeface="iransansnum"/>
              </a:rPr>
              <a:t>ویژگی­های با ارزش واقعی از ورودی را استخراج می­کند، هر یک را در یک وزن ضرب می­کند، آنها را جمع می­کند و مجموع را از طریق یک تابع سیگموئید عبور می­دهد تا یک احتمال ایجاد کند.</a:t>
            </a:r>
          </a:p>
          <a:p>
            <a:pPr algn="justLow" rtl="1">
              <a:lnSpc>
                <a:spcPct val="150000"/>
              </a:lnSpc>
              <a:spcBef>
                <a:spcPts val="0"/>
              </a:spcBef>
              <a:buFontTx/>
              <a:buNone/>
              <a:defRPr/>
            </a:pPr>
            <a:r>
              <a:rPr lang="fa-IR" sz="1600" dirty="0"/>
              <a:t>یک ابزار قدرتمند در دسته‌بندی داده‌ها و پیش‌بینی احتمالات مربوط به کلاس‌های مختلف است و در علوم داده و یادگیری ماشینی از اهمیت بسیاری برخوردار است.</a:t>
            </a:r>
            <a:endParaRPr lang="fa-IR" sz="1600" dirty="0">
              <a:effectLst/>
              <a:latin typeface="iransansnum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4768F35-27B3-708C-9E17-7DF67DE3157F}"/>
              </a:ext>
            </a:extLst>
          </p:cNvPr>
          <p:cNvSpPr/>
          <p:nvPr/>
        </p:nvSpPr>
        <p:spPr>
          <a:xfrm>
            <a:off x="7312978" y="1466064"/>
            <a:ext cx="900000" cy="900000"/>
          </a:xfrm>
          <a:prstGeom prst="ellipse">
            <a:avLst/>
          </a:prstGeom>
          <a:solidFill>
            <a:srgbClr val="F0ECE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57" name="Partial Circle 56">
            <a:extLst>
              <a:ext uri="{FF2B5EF4-FFF2-40B4-BE49-F238E27FC236}">
                <a16:creationId xmlns:a16="http://schemas.microsoft.com/office/drawing/2014/main" id="{AED85016-1BB2-0F47-561B-71BE6A461BA2}"/>
              </a:ext>
            </a:extLst>
          </p:cNvPr>
          <p:cNvSpPr/>
          <p:nvPr/>
        </p:nvSpPr>
        <p:spPr>
          <a:xfrm>
            <a:off x="4594979" y="1268064"/>
            <a:ext cx="1296000" cy="1296000"/>
          </a:xfrm>
          <a:prstGeom prst="pie">
            <a:avLst>
              <a:gd name="adj1" fmla="val 16187484"/>
              <a:gd name="adj2" fmla="val 2242302"/>
            </a:avLst>
          </a:prstGeom>
          <a:solidFill>
            <a:srgbClr val="FE5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E075481-9E07-1EC9-32FC-86E7F4D7E834}"/>
              </a:ext>
            </a:extLst>
          </p:cNvPr>
          <p:cNvSpPr/>
          <p:nvPr/>
        </p:nvSpPr>
        <p:spPr>
          <a:xfrm>
            <a:off x="4792979" y="1466064"/>
            <a:ext cx="900000" cy="900000"/>
          </a:xfrm>
          <a:prstGeom prst="ellipse">
            <a:avLst/>
          </a:prstGeom>
          <a:solidFill>
            <a:srgbClr val="F0ECE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C02F768-2C2B-2EEC-9842-3C030666E1DA}"/>
              </a:ext>
            </a:extLst>
          </p:cNvPr>
          <p:cNvSpPr txBox="1"/>
          <p:nvPr/>
        </p:nvSpPr>
        <p:spPr>
          <a:xfrm>
            <a:off x="7431797" y="1723887"/>
            <a:ext cx="6623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60%</a:t>
            </a:r>
            <a:endParaRPr lang="en-US" sz="24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BAB2CD1-6236-0657-2615-895D8245074B}"/>
              </a:ext>
            </a:extLst>
          </p:cNvPr>
          <p:cNvSpPr txBox="1"/>
          <p:nvPr/>
        </p:nvSpPr>
        <p:spPr>
          <a:xfrm>
            <a:off x="4857020" y="1723887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2400" dirty="0">
                <a:solidFill>
                  <a:srgbClr val="FE5C15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35%</a:t>
            </a:r>
            <a:endParaRPr lang="en-US" sz="2400" dirty="0">
              <a:solidFill>
                <a:srgbClr val="FE5C15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62" name="TextBox 61">
            <a:hlinkClick r:id="rId5" action="ppaction://hlinksldjump"/>
            <a:extLst>
              <a:ext uri="{FF2B5EF4-FFF2-40B4-BE49-F238E27FC236}">
                <a16:creationId xmlns:a16="http://schemas.microsoft.com/office/drawing/2014/main" id="{47365E28-D634-737C-DA69-0334ED703F17}"/>
              </a:ext>
            </a:extLst>
          </p:cNvPr>
          <p:cNvSpPr txBox="1"/>
          <p:nvPr/>
        </p:nvSpPr>
        <p:spPr>
          <a:xfrm>
            <a:off x="10540205" y="1439494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مقدمه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63" name="TextBox 62">
            <a:hlinkClick r:id="rId6" action="ppaction://hlinksldjump"/>
            <a:extLst>
              <a:ext uri="{FF2B5EF4-FFF2-40B4-BE49-F238E27FC236}">
                <a16:creationId xmlns:a16="http://schemas.microsoft.com/office/drawing/2014/main" id="{3E58E6FF-8F77-EEA9-D011-3ADCF1F7D4BE}"/>
              </a:ext>
            </a:extLst>
          </p:cNvPr>
          <p:cNvSpPr txBox="1"/>
          <p:nvPr/>
        </p:nvSpPr>
        <p:spPr>
          <a:xfrm>
            <a:off x="9986367" y="2478013"/>
            <a:ext cx="1999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مروری بر تحقیقات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64" name="TextBox 63">
            <a:hlinkClick r:id="rId7" action="ppaction://hlinksldjump"/>
            <a:extLst>
              <a:ext uri="{FF2B5EF4-FFF2-40B4-BE49-F238E27FC236}">
                <a16:creationId xmlns:a16="http://schemas.microsoft.com/office/drawing/2014/main" id="{CE64C0DC-3E1D-AB36-4A17-4175D7B8227D}"/>
              </a:ext>
            </a:extLst>
          </p:cNvPr>
          <p:cNvSpPr txBox="1"/>
          <p:nvPr/>
        </p:nvSpPr>
        <p:spPr>
          <a:xfrm>
            <a:off x="10154682" y="3516532"/>
            <a:ext cx="1662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مواد و روش‌ها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65" name="TextBox 64">
            <a:hlinkClick r:id="rId8" action="ppaction://hlinksldjump"/>
            <a:extLst>
              <a:ext uri="{FF2B5EF4-FFF2-40B4-BE49-F238E27FC236}">
                <a16:creationId xmlns:a16="http://schemas.microsoft.com/office/drawing/2014/main" id="{99E8AE36-52CD-B29C-9E3A-1F0106A2996C}"/>
              </a:ext>
            </a:extLst>
          </p:cNvPr>
          <p:cNvSpPr txBox="1"/>
          <p:nvPr/>
        </p:nvSpPr>
        <p:spPr>
          <a:xfrm>
            <a:off x="10612340" y="4555051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نتایج</a:t>
            </a:r>
            <a:endParaRPr lang="en-US" sz="24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66" name="TextBox 65">
            <a:hlinkClick r:id="rId9" action="ppaction://hlinksldjump"/>
            <a:extLst>
              <a:ext uri="{FF2B5EF4-FFF2-40B4-BE49-F238E27FC236}">
                <a16:creationId xmlns:a16="http://schemas.microsoft.com/office/drawing/2014/main" id="{9EE46212-28AB-1C26-8CCB-D118E1B69B44}"/>
              </a:ext>
            </a:extLst>
          </p:cNvPr>
          <p:cNvSpPr txBox="1"/>
          <p:nvPr/>
        </p:nvSpPr>
        <p:spPr>
          <a:xfrm>
            <a:off x="10246855" y="5593570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منابع و مآخذ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7CC5D10-3E68-F8D3-D5F6-F4BB2D8965E4}"/>
              </a:ext>
            </a:extLst>
          </p:cNvPr>
          <p:cNvCxnSpPr>
            <a:cxnSpLocks/>
          </p:cNvCxnSpPr>
          <p:nvPr/>
        </p:nvCxnSpPr>
        <p:spPr>
          <a:xfrm>
            <a:off x="10176000" y="218958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4E508A3-0779-7B20-6DFD-15652F538F93}"/>
              </a:ext>
            </a:extLst>
          </p:cNvPr>
          <p:cNvCxnSpPr>
            <a:cxnSpLocks/>
          </p:cNvCxnSpPr>
          <p:nvPr/>
        </p:nvCxnSpPr>
        <p:spPr>
          <a:xfrm>
            <a:off x="10176000" y="322810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1582FB1-FAB9-0CE5-A3DB-AFDDDEE054BE}"/>
              </a:ext>
            </a:extLst>
          </p:cNvPr>
          <p:cNvCxnSpPr>
            <a:cxnSpLocks/>
          </p:cNvCxnSpPr>
          <p:nvPr/>
        </p:nvCxnSpPr>
        <p:spPr>
          <a:xfrm>
            <a:off x="10176000" y="426662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D66B96F9-BD09-9FBA-452C-215290D7E88C}"/>
              </a:ext>
            </a:extLst>
          </p:cNvPr>
          <p:cNvCxnSpPr>
            <a:cxnSpLocks/>
          </p:cNvCxnSpPr>
          <p:nvPr/>
        </p:nvCxnSpPr>
        <p:spPr>
          <a:xfrm>
            <a:off x="10176000" y="530514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51">
            <a:hlinkClick r:id="rId10" action="ppaction://hlinksldjump"/>
            <a:extLst>
              <a:ext uri="{FF2B5EF4-FFF2-40B4-BE49-F238E27FC236}">
                <a16:creationId xmlns:a16="http://schemas.microsoft.com/office/drawing/2014/main" id="{A6F7E404-ABAD-3D00-BCC8-D08D2E7C8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7265" y="6398856"/>
            <a:ext cx="344487" cy="215384"/>
          </a:xfrm>
          <a:custGeom>
            <a:avLst/>
            <a:gdLst>
              <a:gd name="T0" fmla="*/ 55847 w 497"/>
              <a:gd name="T1" fmla="*/ 98187 h 293"/>
              <a:gd name="T2" fmla="*/ 55847 w 497"/>
              <a:gd name="T3" fmla="*/ 98187 h 293"/>
              <a:gd name="T4" fmla="*/ 55847 w 497"/>
              <a:gd name="T5" fmla="*/ 43095 h 293"/>
              <a:gd name="T6" fmla="*/ 79717 w 497"/>
              <a:gd name="T7" fmla="*/ 43095 h 293"/>
              <a:gd name="T8" fmla="*/ 39633 w 497"/>
              <a:gd name="T9" fmla="*/ 0 h 293"/>
              <a:gd name="T10" fmla="*/ 0 w 497"/>
              <a:gd name="T11" fmla="*/ 43095 h 293"/>
              <a:gd name="T12" fmla="*/ 23870 w 497"/>
              <a:gd name="T13" fmla="*/ 43095 h 293"/>
              <a:gd name="T14" fmla="*/ 23870 w 497"/>
              <a:gd name="T15" fmla="*/ 110182 h 293"/>
              <a:gd name="T16" fmla="*/ 43686 w 497"/>
              <a:gd name="T17" fmla="*/ 129731 h 293"/>
              <a:gd name="T18" fmla="*/ 143670 w 497"/>
              <a:gd name="T19" fmla="*/ 129731 h 293"/>
              <a:gd name="T20" fmla="*/ 115296 w 497"/>
              <a:gd name="T21" fmla="*/ 98187 h 293"/>
              <a:gd name="T22" fmla="*/ 55847 w 497"/>
              <a:gd name="T23" fmla="*/ 98187 h 293"/>
              <a:gd name="T24" fmla="*/ 199517 w 497"/>
              <a:gd name="T25" fmla="*/ 86635 h 293"/>
              <a:gd name="T26" fmla="*/ 199517 w 497"/>
              <a:gd name="T27" fmla="*/ 86635 h 293"/>
              <a:gd name="T28" fmla="*/ 199517 w 497"/>
              <a:gd name="T29" fmla="*/ 19548 h 293"/>
              <a:gd name="T30" fmla="*/ 179700 w 497"/>
              <a:gd name="T31" fmla="*/ 0 h 293"/>
              <a:gd name="T32" fmla="*/ 79717 w 497"/>
              <a:gd name="T33" fmla="*/ 0 h 293"/>
              <a:gd name="T34" fmla="*/ 107640 w 497"/>
              <a:gd name="T35" fmla="*/ 27101 h 293"/>
              <a:gd name="T36" fmla="*/ 167540 w 497"/>
              <a:gd name="T37" fmla="*/ 27101 h 293"/>
              <a:gd name="T38" fmla="*/ 167540 w 497"/>
              <a:gd name="T39" fmla="*/ 86635 h 293"/>
              <a:gd name="T40" fmla="*/ 143670 w 497"/>
              <a:gd name="T41" fmla="*/ 86635 h 293"/>
              <a:gd name="T42" fmla="*/ 183303 w 497"/>
              <a:gd name="T43" fmla="*/ 129731 h 293"/>
              <a:gd name="T44" fmla="*/ 223387 w 497"/>
              <a:gd name="T45" fmla="*/ 86635 h 293"/>
              <a:gd name="T46" fmla="*/ 199517 w 497"/>
              <a:gd name="T47" fmla="*/ 86635 h 29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97" h="293">
                <a:moveTo>
                  <a:pt x="124" y="221"/>
                </a:moveTo>
                <a:lnTo>
                  <a:pt x="124" y="221"/>
                </a:lnTo>
                <a:cubicBezTo>
                  <a:pt x="124" y="97"/>
                  <a:pt x="124" y="97"/>
                  <a:pt x="124" y="97"/>
                </a:cubicBezTo>
                <a:cubicBezTo>
                  <a:pt x="177" y="97"/>
                  <a:pt x="177" y="97"/>
                  <a:pt x="177" y="97"/>
                </a:cubicBezTo>
                <a:cubicBezTo>
                  <a:pt x="88" y="0"/>
                  <a:pt x="88" y="0"/>
                  <a:pt x="88" y="0"/>
                </a:cubicBezTo>
                <a:cubicBezTo>
                  <a:pt x="0" y="97"/>
                  <a:pt x="0" y="97"/>
                  <a:pt x="0" y="97"/>
                </a:cubicBezTo>
                <a:cubicBezTo>
                  <a:pt x="53" y="97"/>
                  <a:pt x="53" y="97"/>
                  <a:pt x="53" y="97"/>
                </a:cubicBezTo>
                <a:cubicBezTo>
                  <a:pt x="53" y="248"/>
                  <a:pt x="53" y="248"/>
                  <a:pt x="53" y="248"/>
                </a:cubicBezTo>
                <a:cubicBezTo>
                  <a:pt x="53" y="274"/>
                  <a:pt x="71" y="292"/>
                  <a:pt x="97" y="292"/>
                </a:cubicBezTo>
                <a:cubicBezTo>
                  <a:pt x="319" y="292"/>
                  <a:pt x="319" y="292"/>
                  <a:pt x="319" y="292"/>
                </a:cubicBezTo>
                <a:cubicBezTo>
                  <a:pt x="256" y="221"/>
                  <a:pt x="256" y="221"/>
                  <a:pt x="256" y="221"/>
                </a:cubicBezTo>
                <a:lnTo>
                  <a:pt x="124" y="221"/>
                </a:lnTo>
                <a:close/>
                <a:moveTo>
                  <a:pt x="443" y="195"/>
                </a:moveTo>
                <a:lnTo>
                  <a:pt x="443" y="195"/>
                </a:lnTo>
                <a:cubicBezTo>
                  <a:pt x="443" y="44"/>
                  <a:pt x="443" y="44"/>
                  <a:pt x="443" y="44"/>
                </a:cubicBezTo>
                <a:cubicBezTo>
                  <a:pt x="443" y="17"/>
                  <a:pt x="425" y="0"/>
                  <a:pt x="399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239" y="61"/>
                  <a:pt x="239" y="61"/>
                  <a:pt x="239" y="61"/>
                </a:cubicBezTo>
                <a:cubicBezTo>
                  <a:pt x="372" y="61"/>
                  <a:pt x="372" y="61"/>
                  <a:pt x="372" y="61"/>
                </a:cubicBezTo>
                <a:cubicBezTo>
                  <a:pt x="372" y="195"/>
                  <a:pt x="372" y="195"/>
                  <a:pt x="372" y="195"/>
                </a:cubicBezTo>
                <a:cubicBezTo>
                  <a:pt x="319" y="195"/>
                  <a:pt x="319" y="195"/>
                  <a:pt x="319" y="195"/>
                </a:cubicBezTo>
                <a:cubicBezTo>
                  <a:pt x="407" y="292"/>
                  <a:pt x="407" y="292"/>
                  <a:pt x="407" y="292"/>
                </a:cubicBezTo>
                <a:cubicBezTo>
                  <a:pt x="496" y="195"/>
                  <a:pt x="496" y="195"/>
                  <a:pt x="496" y="195"/>
                </a:cubicBezTo>
                <a:lnTo>
                  <a:pt x="443" y="195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72481B-7AAB-4F17-BD16-A898D03E86A9}"/>
              </a:ext>
            </a:extLst>
          </p:cNvPr>
          <p:cNvSpPr/>
          <p:nvPr/>
        </p:nvSpPr>
        <p:spPr>
          <a:xfrm>
            <a:off x="10279066" y="75659"/>
            <a:ext cx="1368000" cy="1144704"/>
          </a:xfrm>
          <a:prstGeom prst="ellipse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12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87B1DA79-81C5-DFA2-022E-D54AA89134B2}"/>
              </a:ext>
            </a:extLst>
          </p:cNvPr>
          <p:cNvSpPr/>
          <p:nvPr/>
        </p:nvSpPr>
        <p:spPr>
          <a:xfrm>
            <a:off x="6813614" y="1359000"/>
            <a:ext cx="4140000" cy="4140000"/>
          </a:xfrm>
          <a:prstGeom prst="ellipse">
            <a:avLst/>
          </a:prstGeom>
          <a:solidFill>
            <a:srgbClr val="013F63"/>
          </a:solidFill>
          <a:ln w="76200">
            <a:solidFill>
              <a:srgbClr val="F0ECE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13BBEFFA-B371-B41C-4C5E-B9E3B05AAEDC}"/>
              </a:ext>
            </a:extLst>
          </p:cNvPr>
          <p:cNvSpPr/>
          <p:nvPr/>
        </p:nvSpPr>
        <p:spPr>
          <a:xfrm>
            <a:off x="6543614" y="1089000"/>
            <a:ext cx="4680000" cy="4680000"/>
          </a:xfrm>
          <a:prstGeom prst="arc">
            <a:avLst>
              <a:gd name="adj1" fmla="val 16237857"/>
              <a:gd name="adj2" fmla="val 33077"/>
            </a:avLst>
          </a:prstGeom>
          <a:ln w="19050">
            <a:solidFill>
              <a:srgbClr val="FE5C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7D66EA8-162C-67ED-CF1F-05D20BF7ED08}"/>
              </a:ext>
            </a:extLst>
          </p:cNvPr>
          <p:cNvSpPr/>
          <p:nvPr/>
        </p:nvSpPr>
        <p:spPr>
          <a:xfrm>
            <a:off x="10448318" y="1699590"/>
            <a:ext cx="216000" cy="216000"/>
          </a:xfrm>
          <a:prstGeom prst="ellipse">
            <a:avLst/>
          </a:prstGeom>
          <a:solidFill>
            <a:srgbClr val="FE5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8046E55C-0FBC-1D3C-A28B-4BF2DBD3A666}"/>
              </a:ext>
            </a:extLst>
          </p:cNvPr>
          <p:cNvSpPr/>
          <p:nvPr/>
        </p:nvSpPr>
        <p:spPr>
          <a:xfrm rot="10800000">
            <a:off x="6543614" y="1089000"/>
            <a:ext cx="4680000" cy="4680000"/>
          </a:xfrm>
          <a:prstGeom prst="arc">
            <a:avLst>
              <a:gd name="adj1" fmla="val 16237857"/>
              <a:gd name="adj2" fmla="val 33077"/>
            </a:avLst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4D5C23D-7150-F0A3-327B-F7CB9BF686A5}"/>
              </a:ext>
            </a:extLst>
          </p:cNvPr>
          <p:cNvSpPr/>
          <p:nvPr/>
        </p:nvSpPr>
        <p:spPr>
          <a:xfrm>
            <a:off x="7084520" y="4953408"/>
            <a:ext cx="216000" cy="216000"/>
          </a:xfrm>
          <a:prstGeom prst="ellipse">
            <a:avLst/>
          </a:prstGeom>
          <a:solidFill>
            <a:srgbClr val="01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3930A5-F410-8F19-4481-595CAFD7A9B5}"/>
              </a:ext>
            </a:extLst>
          </p:cNvPr>
          <p:cNvSpPr txBox="1"/>
          <p:nvPr/>
        </p:nvSpPr>
        <p:spPr>
          <a:xfrm>
            <a:off x="7388654" y="1918306"/>
            <a:ext cx="2989921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239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05</a:t>
            </a:r>
            <a:endParaRPr lang="en-US" sz="239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D33D1C-562D-872C-D108-29198B039029}"/>
              </a:ext>
            </a:extLst>
          </p:cNvPr>
          <p:cNvSpPr txBox="1"/>
          <p:nvPr/>
        </p:nvSpPr>
        <p:spPr>
          <a:xfrm>
            <a:off x="2071251" y="2105561"/>
            <a:ext cx="397737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66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منابع</a:t>
            </a:r>
            <a:endParaRPr lang="en-US" sz="166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56836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2AEAD91-1A30-AF75-E271-8E3AD4A2F712}"/>
              </a:ext>
            </a:extLst>
          </p:cNvPr>
          <p:cNvSpPr/>
          <p:nvPr/>
        </p:nvSpPr>
        <p:spPr>
          <a:xfrm rot="5400000">
            <a:off x="7556998" y="2222998"/>
            <a:ext cx="6858005" cy="2412000"/>
          </a:xfrm>
          <a:custGeom>
            <a:avLst/>
            <a:gdLst>
              <a:gd name="connsiteX0" fmla="*/ 0 w 6858005"/>
              <a:gd name="connsiteY0" fmla="*/ 2412000 h 2412000"/>
              <a:gd name="connsiteX1" fmla="*/ 0 w 6858005"/>
              <a:gd name="connsiteY1" fmla="*/ 917542 h 2412000"/>
              <a:gd name="connsiteX2" fmla="*/ 5 w 6858005"/>
              <a:gd name="connsiteY2" fmla="*/ 917542 h 2412000"/>
              <a:gd name="connsiteX3" fmla="*/ 5 w 6858005"/>
              <a:gd name="connsiteY3" fmla="*/ 0 h 2412000"/>
              <a:gd name="connsiteX4" fmla="*/ 6858005 w 6858005"/>
              <a:gd name="connsiteY4" fmla="*/ 0 h 2412000"/>
              <a:gd name="connsiteX5" fmla="*/ 6858005 w 6858005"/>
              <a:gd name="connsiteY5" fmla="*/ 917537 h 2412000"/>
              <a:gd name="connsiteX6" fmla="*/ 6858005 w 6858005"/>
              <a:gd name="connsiteY6" fmla="*/ 917542 h 2412000"/>
              <a:gd name="connsiteX7" fmla="*/ 6858005 w 6858005"/>
              <a:gd name="connsiteY7" fmla="*/ 2411996 h 2412000"/>
              <a:gd name="connsiteX8" fmla="*/ 6422818 w 6858005"/>
              <a:gd name="connsiteY8" fmla="*/ 2411996 h 2412000"/>
              <a:gd name="connsiteX9" fmla="*/ 6184414 w 6858005"/>
              <a:gd name="connsiteY9" fmla="*/ 2173592 h 2412000"/>
              <a:gd name="connsiteX10" fmla="*/ 6184414 w 6858005"/>
              <a:gd name="connsiteY10" fmla="*/ 917542 h 2412000"/>
              <a:gd name="connsiteX11" fmla="*/ 6184410 w 6858005"/>
              <a:gd name="connsiteY11" fmla="*/ 917542 h 2412000"/>
              <a:gd name="connsiteX12" fmla="*/ 6184410 w 6858005"/>
              <a:gd name="connsiteY12" fmla="*/ 612000 h 2412000"/>
              <a:gd name="connsiteX13" fmla="*/ 5824410 w 6858005"/>
              <a:gd name="connsiteY13" fmla="*/ 252000 h 2412000"/>
              <a:gd name="connsiteX14" fmla="*/ 5464410 w 6858005"/>
              <a:gd name="connsiteY14" fmla="*/ 612000 h 2412000"/>
              <a:gd name="connsiteX15" fmla="*/ 5464410 w 6858005"/>
              <a:gd name="connsiteY15" fmla="*/ 917542 h 2412000"/>
              <a:gd name="connsiteX16" fmla="*/ 5464406 w 6858005"/>
              <a:gd name="connsiteY16" fmla="*/ 917542 h 2412000"/>
              <a:gd name="connsiteX17" fmla="*/ 5464406 w 6858005"/>
              <a:gd name="connsiteY17" fmla="*/ 2170092 h 2412000"/>
              <a:gd name="connsiteX18" fmla="*/ 5222498 w 6858005"/>
              <a:gd name="connsiteY18" fmla="*/ 2412000 h 2412000"/>
              <a:gd name="connsiteX19" fmla="*/ 0 w 6858005"/>
              <a:gd name="connsiteY19" fmla="*/ 2412000 h 24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5" h="2412000">
                <a:moveTo>
                  <a:pt x="0" y="2412000"/>
                </a:moveTo>
                <a:lnTo>
                  <a:pt x="0" y="917542"/>
                </a:lnTo>
                <a:lnTo>
                  <a:pt x="5" y="917542"/>
                </a:lnTo>
                <a:lnTo>
                  <a:pt x="5" y="0"/>
                </a:lnTo>
                <a:lnTo>
                  <a:pt x="6858005" y="0"/>
                </a:lnTo>
                <a:lnTo>
                  <a:pt x="6858005" y="917537"/>
                </a:lnTo>
                <a:lnTo>
                  <a:pt x="6858005" y="917542"/>
                </a:lnTo>
                <a:lnTo>
                  <a:pt x="6858005" y="2411996"/>
                </a:lnTo>
                <a:lnTo>
                  <a:pt x="6422818" y="2411996"/>
                </a:lnTo>
                <a:cubicBezTo>
                  <a:pt x="6291151" y="2411996"/>
                  <a:pt x="6184414" y="2305259"/>
                  <a:pt x="6184414" y="2173592"/>
                </a:cubicBezTo>
                <a:lnTo>
                  <a:pt x="6184414" y="917542"/>
                </a:lnTo>
                <a:lnTo>
                  <a:pt x="6184410" y="917542"/>
                </a:lnTo>
                <a:lnTo>
                  <a:pt x="6184410" y="612000"/>
                </a:lnTo>
                <a:cubicBezTo>
                  <a:pt x="6184410" y="413177"/>
                  <a:pt x="6023233" y="252000"/>
                  <a:pt x="5824410" y="252000"/>
                </a:cubicBezTo>
                <a:cubicBezTo>
                  <a:pt x="5625587" y="252000"/>
                  <a:pt x="5464410" y="413177"/>
                  <a:pt x="5464410" y="612000"/>
                </a:cubicBezTo>
                <a:lnTo>
                  <a:pt x="5464410" y="917542"/>
                </a:lnTo>
                <a:lnTo>
                  <a:pt x="5464406" y="917542"/>
                </a:lnTo>
                <a:lnTo>
                  <a:pt x="5464406" y="2170092"/>
                </a:lnTo>
                <a:cubicBezTo>
                  <a:pt x="5464406" y="2303694"/>
                  <a:pt x="5356100" y="2412000"/>
                  <a:pt x="5222498" y="2412000"/>
                </a:cubicBezTo>
                <a:lnTo>
                  <a:pt x="0" y="2412000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09B5AE13-70EC-4E14-9CB4-915C4B257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0135" y="6392003"/>
            <a:ext cx="558197" cy="365125"/>
          </a:xfrm>
        </p:spPr>
        <p:txBody>
          <a:bodyPr/>
          <a:lstStyle/>
          <a:p>
            <a:fld id="{54DD34F6-DFEB-4EA9-8D3A-65F4C5A63292}" type="slidenum">
              <a:rPr lang="en-US" sz="1800" b="1" smtClean="0">
                <a:solidFill>
                  <a:srgbClr val="F0ECE6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/>
              <a:t>27</a:t>
            </a:fld>
            <a:endParaRPr lang="en-US" sz="1800" b="1" dirty="0">
              <a:solidFill>
                <a:srgbClr val="F0ECE6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F4161D-565C-0871-466A-8F06ABA5D3B4}"/>
              </a:ext>
            </a:extLst>
          </p:cNvPr>
          <p:cNvSpPr txBox="1"/>
          <p:nvPr/>
        </p:nvSpPr>
        <p:spPr>
          <a:xfrm>
            <a:off x="10731960" y="6449351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0ECE6"/>
                </a:solidFill>
                <a:latin typeface="Aldrich" panose="02000000000000000000" pitchFamily="2" charset="0"/>
              </a:rPr>
              <a:t>/</a:t>
            </a:r>
            <a:r>
              <a:rPr lang="fa-IR" sz="1400" dirty="0">
                <a:solidFill>
                  <a:srgbClr val="F0ECE6"/>
                </a:solidFill>
                <a:latin typeface="Aldrich" panose="02000000000000000000" pitchFamily="2" charset="0"/>
              </a:rPr>
              <a:t> </a:t>
            </a:r>
            <a:r>
              <a:rPr lang="en-US" sz="1400" dirty="0">
                <a:solidFill>
                  <a:srgbClr val="F0ECE6"/>
                </a:solidFill>
                <a:latin typeface="Aldrich" panose="02000000000000000000" pitchFamily="2" charset="0"/>
              </a:rPr>
              <a:t>40</a:t>
            </a:r>
          </a:p>
        </p:txBody>
      </p:sp>
      <p:sp>
        <p:nvSpPr>
          <p:cNvPr id="23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AC44B6D-D01C-2D13-BB70-5905CBD9F7A0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391871" y="6449800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4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686AD655-4C77-CF54-2E76-63F44D2F2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7189" y="6449800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BF8CA35-CCE5-30FC-6CC7-6DA2A0C6EA82}"/>
              </a:ext>
            </a:extLst>
          </p:cNvPr>
          <p:cNvSpPr/>
          <p:nvPr/>
        </p:nvSpPr>
        <p:spPr>
          <a:xfrm>
            <a:off x="10428000" y="97234"/>
            <a:ext cx="1116000" cy="1115854"/>
          </a:xfrm>
          <a:prstGeom prst="ellipse">
            <a:avLst/>
          </a:prstGeom>
          <a:solidFill>
            <a:srgbClr val="F0ECE6"/>
          </a:solidFill>
          <a:ln w="190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DDCD1C3-B2A1-AAB7-68F8-335CDA2E75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5806" y="164967"/>
            <a:ext cx="980388" cy="980388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6950271-3074-22DE-4F8A-26126D418FF3}"/>
              </a:ext>
            </a:extLst>
          </p:cNvPr>
          <p:cNvCxnSpPr>
            <a:cxnSpLocks/>
          </p:cNvCxnSpPr>
          <p:nvPr/>
        </p:nvCxnSpPr>
        <p:spPr>
          <a:xfrm>
            <a:off x="381230" y="75965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4F2359-F2DC-4DDD-9F51-C3C1565DB92A}"/>
              </a:ext>
            </a:extLst>
          </p:cNvPr>
          <p:cNvCxnSpPr>
            <a:cxnSpLocks/>
          </p:cNvCxnSpPr>
          <p:nvPr/>
        </p:nvCxnSpPr>
        <p:spPr>
          <a:xfrm>
            <a:off x="381230" y="633189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DB22CF6-2455-4A2C-91B6-3C2B9B91DDCE}"/>
              </a:ext>
            </a:extLst>
          </p:cNvPr>
          <p:cNvSpPr txBox="1"/>
          <p:nvPr/>
        </p:nvSpPr>
        <p:spPr>
          <a:xfrm>
            <a:off x="8478325" y="174884"/>
            <a:ext cx="920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32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منابع</a:t>
            </a:r>
            <a:endParaRPr lang="en-US" sz="32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D51989-23B3-DCB3-B70B-8CDA60458D59}"/>
              </a:ext>
            </a:extLst>
          </p:cNvPr>
          <p:cNvSpPr txBox="1"/>
          <p:nvPr/>
        </p:nvSpPr>
        <p:spPr>
          <a:xfrm>
            <a:off x="381230" y="6392003"/>
            <a:ext cx="9022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600" b="1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عنوان سمینار: ...................................................................................................................... . </a:t>
            </a:r>
            <a:endParaRPr lang="en-US" sz="1600" b="1" dirty="0">
              <a:solidFill>
                <a:srgbClr val="013F63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81BE9DC-7AEC-6990-67E1-9963A832E093}"/>
              </a:ext>
            </a:extLst>
          </p:cNvPr>
          <p:cNvSpPr/>
          <p:nvPr/>
        </p:nvSpPr>
        <p:spPr>
          <a:xfrm>
            <a:off x="9952944" y="6268221"/>
            <a:ext cx="2066112" cy="476655"/>
          </a:xfrm>
          <a:prstGeom prst="roundRect">
            <a:avLst/>
          </a:prstGeom>
          <a:solidFill>
            <a:srgbClr val="F0ECE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24F1452-F0A3-D0B3-1000-401F02EB53E6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514421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10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9C817CD-F023-2AEC-29BE-51F845771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9739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FE957EA-DE3D-6132-2C01-AEFAC38E1A30}"/>
              </a:ext>
            </a:extLst>
          </p:cNvPr>
          <p:cNvSpPr txBox="1">
            <a:spLocks/>
          </p:cNvSpPr>
          <p:nvPr/>
        </p:nvSpPr>
        <p:spPr>
          <a:xfrm>
            <a:off x="10463685" y="6323986"/>
            <a:ext cx="558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4DD34F6-DFEB-4EA9-8D3A-65F4C5A63292}" type="slidenum">
              <a:rPr lang="en-US" sz="1800" b="1" smtClean="0">
                <a:solidFill>
                  <a:srgbClr val="013F63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 algn="ctr"/>
              <a:t>27</a:t>
            </a:fld>
            <a:endParaRPr lang="en-US" sz="1800" b="1" dirty="0">
              <a:solidFill>
                <a:srgbClr val="013F63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B5A1F9-9BE6-4641-BFDC-4F32A21CCCAA}"/>
              </a:ext>
            </a:extLst>
          </p:cNvPr>
          <p:cNvSpPr txBox="1"/>
          <p:nvPr/>
        </p:nvSpPr>
        <p:spPr>
          <a:xfrm>
            <a:off x="777295" y="236438"/>
            <a:ext cx="1822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>
                <a:ln w="12700">
                  <a:solidFill>
                    <a:srgbClr val="013F63"/>
                  </a:solidFill>
                </a:ln>
                <a:noFill/>
                <a:latin typeface="Lalezar" panose="00000500000000000000" pitchFamily="2" charset="-78"/>
                <a:cs typeface="Lalezar" panose="00000500000000000000" pitchFamily="2" charset="-78"/>
              </a:rPr>
              <a:t>هوش مصنوعی</a:t>
            </a:r>
            <a:endParaRPr lang="en-US" sz="2400" dirty="0">
              <a:ln w="12700">
                <a:solidFill>
                  <a:srgbClr val="013F63"/>
                </a:solidFill>
              </a:ln>
              <a:noFill/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8117010-2377-5AB8-F7D5-658CBEEEC0B0}"/>
              </a:ext>
            </a:extLst>
          </p:cNvPr>
          <p:cNvGrpSpPr/>
          <p:nvPr/>
        </p:nvGrpSpPr>
        <p:grpSpPr>
          <a:xfrm>
            <a:off x="3114436" y="1515402"/>
            <a:ext cx="6170107" cy="4060734"/>
            <a:chOff x="3228663" y="1515402"/>
            <a:chExt cx="6170107" cy="4060734"/>
          </a:xfrm>
        </p:grpSpPr>
        <p:sp>
          <p:nvSpPr>
            <p:cNvPr id="32" name="Полилиния 383">
              <a:extLst>
                <a:ext uri="{FF2B5EF4-FFF2-40B4-BE49-F238E27FC236}">
                  <a16:creationId xmlns:a16="http://schemas.microsoft.com/office/drawing/2014/main" id="{BDB82B75-7F34-FC07-5832-88B527065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663" y="1515402"/>
              <a:ext cx="4943246" cy="837281"/>
            </a:xfrm>
            <a:custGeom>
              <a:avLst/>
              <a:gdLst>
                <a:gd name="connsiteX0" fmla="*/ 691312 w 8147629"/>
                <a:gd name="connsiteY0" fmla="*/ 0 h 1380036"/>
                <a:gd name="connsiteX1" fmla="*/ 1594403 w 8147629"/>
                <a:gd name="connsiteY1" fmla="*/ 0 h 1380036"/>
                <a:gd name="connsiteX2" fmla="*/ 7244538 w 8147629"/>
                <a:gd name="connsiteY2" fmla="*/ 0 h 1380036"/>
                <a:gd name="connsiteX3" fmla="*/ 8147629 w 8147629"/>
                <a:gd name="connsiteY3" fmla="*/ 0 h 1380036"/>
                <a:gd name="connsiteX4" fmla="*/ 8147629 w 8147629"/>
                <a:gd name="connsiteY4" fmla="*/ 1380036 h 1380036"/>
                <a:gd name="connsiteX5" fmla="*/ 7244538 w 8147629"/>
                <a:gd name="connsiteY5" fmla="*/ 1380036 h 1380036"/>
                <a:gd name="connsiteX6" fmla="*/ 1594403 w 8147629"/>
                <a:gd name="connsiteY6" fmla="*/ 1380036 h 1380036"/>
                <a:gd name="connsiteX7" fmla="*/ 691312 w 8147629"/>
                <a:gd name="connsiteY7" fmla="*/ 1380036 h 1380036"/>
                <a:gd name="connsiteX8" fmla="*/ 594218 w 8147629"/>
                <a:gd name="connsiteY8" fmla="*/ 1284416 h 1380036"/>
                <a:gd name="connsiteX9" fmla="*/ 507480 w 8147629"/>
                <a:gd name="connsiteY9" fmla="*/ 1197840 h 1380036"/>
                <a:gd name="connsiteX10" fmla="*/ 424626 w 8147629"/>
                <a:gd name="connsiteY10" fmla="*/ 1113849 h 1380036"/>
                <a:gd name="connsiteX11" fmla="*/ 344362 w 8147629"/>
                <a:gd name="connsiteY11" fmla="*/ 1035027 h 1380036"/>
                <a:gd name="connsiteX12" fmla="*/ 266686 w 8147629"/>
                <a:gd name="connsiteY12" fmla="*/ 954913 h 1380036"/>
                <a:gd name="connsiteX13" fmla="*/ 182538 w 8147629"/>
                <a:gd name="connsiteY13" fmla="*/ 873506 h 1380036"/>
                <a:gd name="connsiteX14" fmla="*/ 94505 w 8147629"/>
                <a:gd name="connsiteY14" fmla="*/ 785639 h 1380036"/>
                <a:gd name="connsiteX15" fmla="*/ 0 w 8147629"/>
                <a:gd name="connsiteY15" fmla="*/ 688726 h 1380036"/>
                <a:gd name="connsiteX16" fmla="*/ 94505 w 8147629"/>
                <a:gd name="connsiteY16" fmla="*/ 594398 h 1380036"/>
                <a:gd name="connsiteX17" fmla="*/ 182538 w 8147629"/>
                <a:gd name="connsiteY17" fmla="*/ 506530 h 1380036"/>
                <a:gd name="connsiteX18" fmla="*/ 266686 w 8147629"/>
                <a:gd name="connsiteY18" fmla="*/ 425124 h 1380036"/>
                <a:gd name="connsiteX19" fmla="*/ 344362 w 8147629"/>
                <a:gd name="connsiteY19" fmla="*/ 345009 h 1380036"/>
                <a:gd name="connsiteX20" fmla="*/ 424626 w 8147629"/>
                <a:gd name="connsiteY20" fmla="*/ 264895 h 1380036"/>
                <a:gd name="connsiteX21" fmla="*/ 507480 w 8147629"/>
                <a:gd name="connsiteY21" fmla="*/ 183488 h 1380036"/>
                <a:gd name="connsiteX22" fmla="*/ 594218 w 8147629"/>
                <a:gd name="connsiteY22" fmla="*/ 95621 h 1380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47629" h="1380036">
                  <a:moveTo>
                    <a:pt x="691312" y="0"/>
                  </a:moveTo>
                  <a:lnTo>
                    <a:pt x="1594403" y="0"/>
                  </a:lnTo>
                  <a:lnTo>
                    <a:pt x="7244538" y="0"/>
                  </a:lnTo>
                  <a:lnTo>
                    <a:pt x="8147629" y="0"/>
                  </a:lnTo>
                  <a:lnTo>
                    <a:pt x="8147629" y="1380036"/>
                  </a:lnTo>
                  <a:lnTo>
                    <a:pt x="7244538" y="1380036"/>
                  </a:lnTo>
                  <a:lnTo>
                    <a:pt x="1594403" y="1380036"/>
                  </a:lnTo>
                  <a:lnTo>
                    <a:pt x="691312" y="1380036"/>
                  </a:lnTo>
                  <a:lnTo>
                    <a:pt x="594218" y="1284416"/>
                  </a:lnTo>
                  <a:lnTo>
                    <a:pt x="507480" y="1197840"/>
                  </a:lnTo>
                  <a:lnTo>
                    <a:pt x="424626" y="1113849"/>
                  </a:lnTo>
                  <a:lnTo>
                    <a:pt x="344362" y="1035027"/>
                  </a:lnTo>
                  <a:lnTo>
                    <a:pt x="266686" y="954913"/>
                  </a:lnTo>
                  <a:lnTo>
                    <a:pt x="182538" y="873506"/>
                  </a:lnTo>
                  <a:lnTo>
                    <a:pt x="94505" y="785639"/>
                  </a:lnTo>
                  <a:lnTo>
                    <a:pt x="0" y="688726"/>
                  </a:lnTo>
                  <a:lnTo>
                    <a:pt x="94505" y="594398"/>
                  </a:lnTo>
                  <a:lnTo>
                    <a:pt x="182538" y="506530"/>
                  </a:lnTo>
                  <a:lnTo>
                    <a:pt x="266686" y="425124"/>
                  </a:lnTo>
                  <a:lnTo>
                    <a:pt x="344362" y="345009"/>
                  </a:lnTo>
                  <a:lnTo>
                    <a:pt x="424626" y="264895"/>
                  </a:lnTo>
                  <a:lnTo>
                    <a:pt x="507480" y="183488"/>
                  </a:lnTo>
                  <a:lnTo>
                    <a:pt x="594218" y="95621"/>
                  </a:lnTo>
                  <a:close/>
                </a:path>
              </a:pathLst>
            </a:custGeom>
            <a:solidFill>
              <a:srgbClr val="FE7E4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Полилиния 381">
              <a:extLst>
                <a:ext uri="{FF2B5EF4-FFF2-40B4-BE49-F238E27FC236}">
                  <a16:creationId xmlns:a16="http://schemas.microsoft.com/office/drawing/2014/main" id="{A031A190-BF78-FBD0-FCEE-6BB3C40BC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663" y="3191535"/>
              <a:ext cx="4757881" cy="838852"/>
            </a:xfrm>
            <a:custGeom>
              <a:avLst/>
              <a:gdLst>
                <a:gd name="connsiteX0" fmla="*/ 691312 w 7842105"/>
                <a:gd name="connsiteY0" fmla="*/ 0 h 1382625"/>
                <a:gd name="connsiteX1" fmla="*/ 1594403 w 7842105"/>
                <a:gd name="connsiteY1" fmla="*/ 0 h 1382625"/>
                <a:gd name="connsiteX2" fmla="*/ 6939014 w 7842105"/>
                <a:gd name="connsiteY2" fmla="*/ 0 h 1382625"/>
                <a:gd name="connsiteX3" fmla="*/ 7842105 w 7842105"/>
                <a:gd name="connsiteY3" fmla="*/ 0 h 1382625"/>
                <a:gd name="connsiteX4" fmla="*/ 7842105 w 7842105"/>
                <a:gd name="connsiteY4" fmla="*/ 1382625 h 1382625"/>
                <a:gd name="connsiteX5" fmla="*/ 6939014 w 7842105"/>
                <a:gd name="connsiteY5" fmla="*/ 1382625 h 1382625"/>
                <a:gd name="connsiteX6" fmla="*/ 1594403 w 7842105"/>
                <a:gd name="connsiteY6" fmla="*/ 1382625 h 1382625"/>
                <a:gd name="connsiteX7" fmla="*/ 691312 w 7842105"/>
                <a:gd name="connsiteY7" fmla="*/ 1382625 h 1382625"/>
                <a:gd name="connsiteX8" fmla="*/ 594218 w 7842105"/>
                <a:gd name="connsiteY8" fmla="*/ 1285622 h 1382625"/>
                <a:gd name="connsiteX9" fmla="*/ 507480 w 7842105"/>
                <a:gd name="connsiteY9" fmla="*/ 1197672 h 1382625"/>
                <a:gd name="connsiteX10" fmla="*/ 424626 w 7842105"/>
                <a:gd name="connsiteY10" fmla="*/ 1116189 h 1382625"/>
                <a:gd name="connsiteX11" fmla="*/ 344362 w 7842105"/>
                <a:gd name="connsiteY11" fmla="*/ 1037292 h 1382625"/>
                <a:gd name="connsiteX12" fmla="*/ 266686 w 7842105"/>
                <a:gd name="connsiteY12" fmla="*/ 957103 h 1382625"/>
                <a:gd name="connsiteX13" fmla="*/ 182538 w 7842105"/>
                <a:gd name="connsiteY13" fmla="*/ 875620 h 1382625"/>
                <a:gd name="connsiteX14" fmla="*/ 94505 w 7842105"/>
                <a:gd name="connsiteY14" fmla="*/ 787670 h 1382625"/>
                <a:gd name="connsiteX15" fmla="*/ 0 w 7842105"/>
                <a:gd name="connsiteY15" fmla="*/ 690666 h 1382625"/>
                <a:gd name="connsiteX16" fmla="*/ 94505 w 7842105"/>
                <a:gd name="connsiteY16" fmla="*/ 596249 h 1382625"/>
                <a:gd name="connsiteX17" fmla="*/ 182538 w 7842105"/>
                <a:gd name="connsiteY17" fmla="*/ 508299 h 1382625"/>
                <a:gd name="connsiteX18" fmla="*/ 266686 w 7842105"/>
                <a:gd name="connsiteY18" fmla="*/ 426816 h 1382625"/>
                <a:gd name="connsiteX19" fmla="*/ 344362 w 7842105"/>
                <a:gd name="connsiteY19" fmla="*/ 346627 h 1382625"/>
                <a:gd name="connsiteX20" fmla="*/ 424626 w 7842105"/>
                <a:gd name="connsiteY20" fmla="*/ 266437 h 1382625"/>
                <a:gd name="connsiteX21" fmla="*/ 507480 w 7842105"/>
                <a:gd name="connsiteY21" fmla="*/ 184954 h 1382625"/>
                <a:gd name="connsiteX22" fmla="*/ 594218 w 7842105"/>
                <a:gd name="connsiteY22" fmla="*/ 97004 h 138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2105" h="1382625">
                  <a:moveTo>
                    <a:pt x="691312" y="0"/>
                  </a:moveTo>
                  <a:lnTo>
                    <a:pt x="1594403" y="0"/>
                  </a:lnTo>
                  <a:lnTo>
                    <a:pt x="6939014" y="0"/>
                  </a:lnTo>
                  <a:lnTo>
                    <a:pt x="7842105" y="0"/>
                  </a:lnTo>
                  <a:lnTo>
                    <a:pt x="7842105" y="1382625"/>
                  </a:lnTo>
                  <a:lnTo>
                    <a:pt x="6939014" y="1382625"/>
                  </a:lnTo>
                  <a:lnTo>
                    <a:pt x="1594403" y="1382625"/>
                  </a:lnTo>
                  <a:lnTo>
                    <a:pt x="691312" y="1382625"/>
                  </a:lnTo>
                  <a:lnTo>
                    <a:pt x="594218" y="1285622"/>
                  </a:lnTo>
                  <a:lnTo>
                    <a:pt x="507480" y="1197672"/>
                  </a:lnTo>
                  <a:lnTo>
                    <a:pt x="424626" y="1116189"/>
                  </a:lnTo>
                  <a:lnTo>
                    <a:pt x="344362" y="1037292"/>
                  </a:lnTo>
                  <a:lnTo>
                    <a:pt x="266686" y="957103"/>
                  </a:lnTo>
                  <a:lnTo>
                    <a:pt x="182538" y="875620"/>
                  </a:lnTo>
                  <a:lnTo>
                    <a:pt x="94505" y="787670"/>
                  </a:lnTo>
                  <a:lnTo>
                    <a:pt x="0" y="690666"/>
                  </a:lnTo>
                  <a:lnTo>
                    <a:pt x="94505" y="596249"/>
                  </a:lnTo>
                  <a:lnTo>
                    <a:pt x="182538" y="508299"/>
                  </a:lnTo>
                  <a:lnTo>
                    <a:pt x="266686" y="426816"/>
                  </a:lnTo>
                  <a:lnTo>
                    <a:pt x="344362" y="346627"/>
                  </a:lnTo>
                  <a:lnTo>
                    <a:pt x="424626" y="266437"/>
                  </a:lnTo>
                  <a:lnTo>
                    <a:pt x="507480" y="184954"/>
                  </a:lnTo>
                  <a:lnTo>
                    <a:pt x="594218" y="97004"/>
                  </a:lnTo>
                  <a:close/>
                </a:path>
              </a:pathLst>
            </a:custGeom>
            <a:solidFill>
              <a:srgbClr val="FE7E4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Полилиния 380">
              <a:extLst>
                <a:ext uri="{FF2B5EF4-FFF2-40B4-BE49-F238E27FC236}">
                  <a16:creationId xmlns:a16="http://schemas.microsoft.com/office/drawing/2014/main" id="{8FE5DECB-C6E4-9750-CC64-7FC6265FC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663" y="4031957"/>
              <a:ext cx="4757881" cy="838852"/>
            </a:xfrm>
            <a:custGeom>
              <a:avLst/>
              <a:gdLst>
                <a:gd name="connsiteX0" fmla="*/ 691312 w 7842105"/>
                <a:gd name="connsiteY0" fmla="*/ 0 h 1382625"/>
                <a:gd name="connsiteX1" fmla="*/ 1594403 w 7842105"/>
                <a:gd name="connsiteY1" fmla="*/ 0 h 1382625"/>
                <a:gd name="connsiteX2" fmla="*/ 6939014 w 7842105"/>
                <a:gd name="connsiteY2" fmla="*/ 0 h 1382625"/>
                <a:gd name="connsiteX3" fmla="*/ 7842105 w 7842105"/>
                <a:gd name="connsiteY3" fmla="*/ 0 h 1382625"/>
                <a:gd name="connsiteX4" fmla="*/ 7842105 w 7842105"/>
                <a:gd name="connsiteY4" fmla="*/ 1382625 h 1382625"/>
                <a:gd name="connsiteX5" fmla="*/ 6939014 w 7842105"/>
                <a:gd name="connsiteY5" fmla="*/ 1382625 h 1382625"/>
                <a:gd name="connsiteX6" fmla="*/ 1594403 w 7842105"/>
                <a:gd name="connsiteY6" fmla="*/ 1382625 h 1382625"/>
                <a:gd name="connsiteX7" fmla="*/ 691312 w 7842105"/>
                <a:gd name="connsiteY7" fmla="*/ 1382625 h 1382625"/>
                <a:gd name="connsiteX8" fmla="*/ 594218 w 7842105"/>
                <a:gd name="connsiteY8" fmla="*/ 1288031 h 1382625"/>
                <a:gd name="connsiteX9" fmla="*/ 507480 w 7842105"/>
                <a:gd name="connsiteY9" fmla="*/ 1199916 h 1382625"/>
                <a:gd name="connsiteX10" fmla="*/ 424626 w 7842105"/>
                <a:gd name="connsiteY10" fmla="*/ 1118281 h 1382625"/>
                <a:gd name="connsiteX11" fmla="*/ 344362 w 7842105"/>
                <a:gd name="connsiteY11" fmla="*/ 1037941 h 1382625"/>
                <a:gd name="connsiteX12" fmla="*/ 266686 w 7842105"/>
                <a:gd name="connsiteY12" fmla="*/ 957601 h 1382625"/>
                <a:gd name="connsiteX13" fmla="*/ 182538 w 7842105"/>
                <a:gd name="connsiteY13" fmla="*/ 875965 h 1382625"/>
                <a:gd name="connsiteX14" fmla="*/ 94505 w 7842105"/>
                <a:gd name="connsiteY14" fmla="*/ 787850 h 1382625"/>
                <a:gd name="connsiteX15" fmla="*/ 0 w 7842105"/>
                <a:gd name="connsiteY15" fmla="*/ 691961 h 1382625"/>
                <a:gd name="connsiteX16" fmla="*/ 94505 w 7842105"/>
                <a:gd name="connsiteY16" fmla="*/ 594775 h 1382625"/>
                <a:gd name="connsiteX17" fmla="*/ 182538 w 7842105"/>
                <a:gd name="connsiteY17" fmla="*/ 507956 h 1382625"/>
                <a:gd name="connsiteX18" fmla="*/ 266686 w 7842105"/>
                <a:gd name="connsiteY18" fmla="*/ 425025 h 1382625"/>
                <a:gd name="connsiteX19" fmla="*/ 344362 w 7842105"/>
                <a:gd name="connsiteY19" fmla="*/ 345980 h 1382625"/>
                <a:gd name="connsiteX20" fmla="*/ 424626 w 7842105"/>
                <a:gd name="connsiteY20" fmla="*/ 266936 h 1382625"/>
                <a:gd name="connsiteX21" fmla="*/ 507480 w 7842105"/>
                <a:gd name="connsiteY21" fmla="*/ 185300 h 1382625"/>
                <a:gd name="connsiteX22" fmla="*/ 594218 w 7842105"/>
                <a:gd name="connsiteY22" fmla="*/ 97186 h 138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2105" h="1382625">
                  <a:moveTo>
                    <a:pt x="691312" y="0"/>
                  </a:moveTo>
                  <a:lnTo>
                    <a:pt x="1594403" y="0"/>
                  </a:lnTo>
                  <a:lnTo>
                    <a:pt x="6939014" y="0"/>
                  </a:lnTo>
                  <a:lnTo>
                    <a:pt x="7842105" y="0"/>
                  </a:lnTo>
                  <a:lnTo>
                    <a:pt x="7842105" y="1382625"/>
                  </a:lnTo>
                  <a:lnTo>
                    <a:pt x="6939014" y="1382625"/>
                  </a:lnTo>
                  <a:lnTo>
                    <a:pt x="1594403" y="1382625"/>
                  </a:lnTo>
                  <a:lnTo>
                    <a:pt x="691312" y="1382625"/>
                  </a:lnTo>
                  <a:lnTo>
                    <a:pt x="594218" y="1288031"/>
                  </a:lnTo>
                  <a:lnTo>
                    <a:pt x="507480" y="1199916"/>
                  </a:lnTo>
                  <a:lnTo>
                    <a:pt x="424626" y="1118281"/>
                  </a:lnTo>
                  <a:lnTo>
                    <a:pt x="344362" y="1037941"/>
                  </a:lnTo>
                  <a:lnTo>
                    <a:pt x="266686" y="957601"/>
                  </a:lnTo>
                  <a:lnTo>
                    <a:pt x="182538" y="875965"/>
                  </a:lnTo>
                  <a:lnTo>
                    <a:pt x="94505" y="787850"/>
                  </a:lnTo>
                  <a:lnTo>
                    <a:pt x="0" y="691961"/>
                  </a:lnTo>
                  <a:lnTo>
                    <a:pt x="94505" y="594775"/>
                  </a:lnTo>
                  <a:lnTo>
                    <a:pt x="182538" y="507956"/>
                  </a:lnTo>
                  <a:lnTo>
                    <a:pt x="266686" y="425025"/>
                  </a:lnTo>
                  <a:lnTo>
                    <a:pt x="344362" y="345980"/>
                  </a:lnTo>
                  <a:lnTo>
                    <a:pt x="424626" y="266936"/>
                  </a:lnTo>
                  <a:lnTo>
                    <a:pt x="507480" y="185300"/>
                  </a:lnTo>
                  <a:lnTo>
                    <a:pt x="594218" y="97186"/>
                  </a:lnTo>
                  <a:close/>
                </a:path>
              </a:pathLst>
            </a:custGeom>
            <a:solidFill>
              <a:srgbClr val="0156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Полилиния 382">
              <a:extLst>
                <a:ext uri="{FF2B5EF4-FFF2-40B4-BE49-F238E27FC236}">
                  <a16:creationId xmlns:a16="http://schemas.microsoft.com/office/drawing/2014/main" id="{602261ED-97F1-2AF0-F0B1-551F7933F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663" y="2352683"/>
              <a:ext cx="4757881" cy="838852"/>
            </a:xfrm>
            <a:custGeom>
              <a:avLst/>
              <a:gdLst>
                <a:gd name="connsiteX0" fmla="*/ 691312 w 7842105"/>
                <a:gd name="connsiteY0" fmla="*/ 0 h 1382625"/>
                <a:gd name="connsiteX1" fmla="*/ 1594403 w 7842105"/>
                <a:gd name="connsiteY1" fmla="*/ 0 h 1382625"/>
                <a:gd name="connsiteX2" fmla="*/ 6939014 w 7842105"/>
                <a:gd name="connsiteY2" fmla="*/ 0 h 1382625"/>
                <a:gd name="connsiteX3" fmla="*/ 7842105 w 7842105"/>
                <a:gd name="connsiteY3" fmla="*/ 0 h 1382625"/>
                <a:gd name="connsiteX4" fmla="*/ 7842105 w 7842105"/>
                <a:gd name="connsiteY4" fmla="*/ 1382625 h 1382625"/>
                <a:gd name="connsiteX5" fmla="*/ 6939014 w 7842105"/>
                <a:gd name="connsiteY5" fmla="*/ 1382625 h 1382625"/>
                <a:gd name="connsiteX6" fmla="*/ 1594403 w 7842105"/>
                <a:gd name="connsiteY6" fmla="*/ 1382625 h 1382625"/>
                <a:gd name="connsiteX7" fmla="*/ 691312 w 7842105"/>
                <a:gd name="connsiteY7" fmla="*/ 1382625 h 1382625"/>
                <a:gd name="connsiteX8" fmla="*/ 594218 w 7842105"/>
                <a:gd name="connsiteY8" fmla="*/ 1286736 h 1382625"/>
                <a:gd name="connsiteX9" fmla="*/ 507480 w 7842105"/>
                <a:gd name="connsiteY9" fmla="*/ 1199917 h 1382625"/>
                <a:gd name="connsiteX10" fmla="*/ 424626 w 7842105"/>
                <a:gd name="connsiteY10" fmla="*/ 1116985 h 1382625"/>
                <a:gd name="connsiteX11" fmla="*/ 344361 w 7842105"/>
                <a:gd name="connsiteY11" fmla="*/ 1037941 h 1382625"/>
                <a:gd name="connsiteX12" fmla="*/ 266686 w 7842105"/>
                <a:gd name="connsiteY12" fmla="*/ 957601 h 1382625"/>
                <a:gd name="connsiteX13" fmla="*/ 182537 w 7842105"/>
                <a:gd name="connsiteY13" fmla="*/ 874669 h 1382625"/>
                <a:gd name="connsiteX14" fmla="*/ 94505 w 7842105"/>
                <a:gd name="connsiteY14" fmla="*/ 787850 h 1382625"/>
                <a:gd name="connsiteX15" fmla="*/ 0 w 7842105"/>
                <a:gd name="connsiteY15" fmla="*/ 691961 h 1382625"/>
                <a:gd name="connsiteX16" fmla="*/ 94505 w 7842105"/>
                <a:gd name="connsiteY16" fmla="*/ 594775 h 1382625"/>
                <a:gd name="connsiteX17" fmla="*/ 182537 w 7842105"/>
                <a:gd name="connsiteY17" fmla="*/ 506660 h 1382625"/>
                <a:gd name="connsiteX18" fmla="*/ 266686 w 7842105"/>
                <a:gd name="connsiteY18" fmla="*/ 425025 h 1382625"/>
                <a:gd name="connsiteX19" fmla="*/ 344361 w 7842105"/>
                <a:gd name="connsiteY19" fmla="*/ 344685 h 1382625"/>
                <a:gd name="connsiteX20" fmla="*/ 424626 w 7842105"/>
                <a:gd name="connsiteY20" fmla="*/ 266936 h 1382625"/>
                <a:gd name="connsiteX21" fmla="*/ 507480 w 7842105"/>
                <a:gd name="connsiteY21" fmla="*/ 184005 h 1382625"/>
                <a:gd name="connsiteX22" fmla="*/ 594218 w 7842105"/>
                <a:gd name="connsiteY22" fmla="*/ 94594 h 138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2105" h="1382625">
                  <a:moveTo>
                    <a:pt x="691312" y="0"/>
                  </a:moveTo>
                  <a:lnTo>
                    <a:pt x="1594403" y="0"/>
                  </a:lnTo>
                  <a:lnTo>
                    <a:pt x="6939014" y="0"/>
                  </a:lnTo>
                  <a:lnTo>
                    <a:pt x="7842105" y="0"/>
                  </a:lnTo>
                  <a:lnTo>
                    <a:pt x="7842105" y="1382625"/>
                  </a:lnTo>
                  <a:lnTo>
                    <a:pt x="6939014" y="1382625"/>
                  </a:lnTo>
                  <a:lnTo>
                    <a:pt x="1594403" y="1382625"/>
                  </a:lnTo>
                  <a:lnTo>
                    <a:pt x="691312" y="1382625"/>
                  </a:lnTo>
                  <a:lnTo>
                    <a:pt x="594218" y="1286736"/>
                  </a:lnTo>
                  <a:lnTo>
                    <a:pt x="507480" y="1199917"/>
                  </a:lnTo>
                  <a:lnTo>
                    <a:pt x="424626" y="1116985"/>
                  </a:lnTo>
                  <a:lnTo>
                    <a:pt x="344361" y="1037941"/>
                  </a:lnTo>
                  <a:lnTo>
                    <a:pt x="266686" y="957601"/>
                  </a:lnTo>
                  <a:lnTo>
                    <a:pt x="182537" y="874669"/>
                  </a:lnTo>
                  <a:lnTo>
                    <a:pt x="94505" y="787850"/>
                  </a:lnTo>
                  <a:lnTo>
                    <a:pt x="0" y="691961"/>
                  </a:lnTo>
                  <a:lnTo>
                    <a:pt x="94505" y="594775"/>
                  </a:lnTo>
                  <a:lnTo>
                    <a:pt x="182537" y="506660"/>
                  </a:lnTo>
                  <a:lnTo>
                    <a:pt x="266686" y="425025"/>
                  </a:lnTo>
                  <a:lnTo>
                    <a:pt x="344361" y="344685"/>
                  </a:lnTo>
                  <a:lnTo>
                    <a:pt x="424626" y="266936"/>
                  </a:lnTo>
                  <a:lnTo>
                    <a:pt x="507480" y="184005"/>
                  </a:lnTo>
                  <a:lnTo>
                    <a:pt x="594218" y="94594"/>
                  </a:lnTo>
                  <a:close/>
                </a:path>
              </a:pathLst>
            </a:custGeom>
            <a:solidFill>
              <a:srgbClr val="01568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Freeform 204">
              <a:extLst>
                <a:ext uri="{FF2B5EF4-FFF2-40B4-BE49-F238E27FC236}">
                  <a16:creationId xmlns:a16="http://schemas.microsoft.com/office/drawing/2014/main" id="{4E6DBB2D-D1D6-02B5-6AC8-E3506874C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449" y="3546555"/>
              <a:ext cx="3608320" cy="2002877"/>
            </a:xfrm>
            <a:custGeom>
              <a:avLst/>
              <a:gdLst>
                <a:gd name="T0" fmla="*/ 0 w 4595"/>
                <a:gd name="T1" fmla="*/ 1652 h 2551"/>
                <a:gd name="T2" fmla="*/ 3219 w 4595"/>
                <a:gd name="T3" fmla="*/ 0 h 2551"/>
                <a:gd name="T4" fmla="*/ 4595 w 4595"/>
                <a:gd name="T5" fmla="*/ 795 h 2551"/>
                <a:gd name="T6" fmla="*/ 1560 w 4595"/>
                <a:gd name="T7" fmla="*/ 2551 h 2551"/>
                <a:gd name="T8" fmla="*/ 0 w 4595"/>
                <a:gd name="T9" fmla="*/ 1652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95" h="2551">
                  <a:moveTo>
                    <a:pt x="0" y="1652"/>
                  </a:moveTo>
                  <a:lnTo>
                    <a:pt x="3219" y="0"/>
                  </a:lnTo>
                  <a:lnTo>
                    <a:pt x="4595" y="795"/>
                  </a:lnTo>
                  <a:lnTo>
                    <a:pt x="1560" y="2551"/>
                  </a:lnTo>
                  <a:lnTo>
                    <a:pt x="0" y="1652"/>
                  </a:lnTo>
                  <a:close/>
                </a:path>
              </a:pathLst>
            </a:custGeom>
            <a:solidFill>
              <a:srgbClr val="E03B20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Freeform 206">
              <a:extLst>
                <a:ext uri="{FF2B5EF4-FFF2-40B4-BE49-F238E27FC236}">
                  <a16:creationId xmlns:a16="http://schemas.microsoft.com/office/drawing/2014/main" id="{4F96606D-4F58-3F2F-FF51-5C79D9922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449" y="3546555"/>
              <a:ext cx="3518779" cy="1951037"/>
            </a:xfrm>
            <a:custGeom>
              <a:avLst/>
              <a:gdLst>
                <a:gd name="T0" fmla="*/ 0 w 4480"/>
                <a:gd name="T1" fmla="*/ 1586 h 2485"/>
                <a:gd name="T2" fmla="*/ 3103 w 4480"/>
                <a:gd name="T3" fmla="*/ 0 h 2485"/>
                <a:gd name="T4" fmla="*/ 4480 w 4480"/>
                <a:gd name="T5" fmla="*/ 795 h 2485"/>
                <a:gd name="T6" fmla="*/ 1560 w 4480"/>
                <a:gd name="T7" fmla="*/ 2485 h 2485"/>
                <a:gd name="T8" fmla="*/ 0 w 4480"/>
                <a:gd name="T9" fmla="*/ 1586 h 2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0" h="2485">
                  <a:moveTo>
                    <a:pt x="0" y="1586"/>
                  </a:moveTo>
                  <a:lnTo>
                    <a:pt x="3103" y="0"/>
                  </a:lnTo>
                  <a:lnTo>
                    <a:pt x="4480" y="795"/>
                  </a:lnTo>
                  <a:lnTo>
                    <a:pt x="1560" y="2485"/>
                  </a:lnTo>
                  <a:lnTo>
                    <a:pt x="0" y="15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207">
              <a:extLst>
                <a:ext uri="{FF2B5EF4-FFF2-40B4-BE49-F238E27FC236}">
                  <a16:creationId xmlns:a16="http://schemas.microsoft.com/office/drawing/2014/main" id="{76240C80-C0AD-B241-4893-AB4FE744D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449" y="3339198"/>
              <a:ext cx="3113491" cy="1635290"/>
            </a:xfrm>
            <a:custGeom>
              <a:avLst/>
              <a:gdLst>
                <a:gd name="T0" fmla="*/ 0 w 3965"/>
                <a:gd name="T1" fmla="*/ 1652 h 2083"/>
                <a:gd name="T2" fmla="*/ 3219 w 3965"/>
                <a:gd name="T3" fmla="*/ 0 h 2083"/>
                <a:gd name="T4" fmla="*/ 3965 w 3965"/>
                <a:gd name="T5" fmla="*/ 431 h 2083"/>
                <a:gd name="T6" fmla="*/ 746 w 3965"/>
                <a:gd name="T7" fmla="*/ 2083 h 2083"/>
                <a:gd name="T8" fmla="*/ 0 w 3965"/>
                <a:gd name="T9" fmla="*/ 1652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5" h="2083">
                  <a:moveTo>
                    <a:pt x="0" y="1652"/>
                  </a:moveTo>
                  <a:lnTo>
                    <a:pt x="3219" y="0"/>
                  </a:lnTo>
                  <a:lnTo>
                    <a:pt x="3965" y="431"/>
                  </a:lnTo>
                  <a:lnTo>
                    <a:pt x="746" y="2083"/>
                  </a:lnTo>
                  <a:lnTo>
                    <a:pt x="0" y="1652"/>
                  </a:lnTo>
                  <a:close/>
                </a:path>
              </a:pathLst>
            </a:custGeom>
            <a:solidFill>
              <a:srgbClr val="5098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Freeform 209">
              <a:extLst>
                <a:ext uri="{FF2B5EF4-FFF2-40B4-BE49-F238E27FC236}">
                  <a16:creationId xmlns:a16="http://schemas.microsoft.com/office/drawing/2014/main" id="{DAAB613F-060E-0525-D05A-8085B05E6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449" y="3339198"/>
              <a:ext cx="3113491" cy="1635290"/>
            </a:xfrm>
            <a:custGeom>
              <a:avLst/>
              <a:gdLst>
                <a:gd name="T0" fmla="*/ 0 w 3965"/>
                <a:gd name="T1" fmla="*/ 1652 h 2083"/>
                <a:gd name="T2" fmla="*/ 3219 w 3965"/>
                <a:gd name="T3" fmla="*/ 0 h 2083"/>
                <a:gd name="T4" fmla="*/ 3965 w 3965"/>
                <a:gd name="T5" fmla="*/ 431 h 2083"/>
                <a:gd name="T6" fmla="*/ 746 w 3965"/>
                <a:gd name="T7" fmla="*/ 2083 h 2083"/>
                <a:gd name="T8" fmla="*/ 0 w 3965"/>
                <a:gd name="T9" fmla="*/ 1652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5" h="2083">
                  <a:moveTo>
                    <a:pt x="0" y="1652"/>
                  </a:moveTo>
                  <a:lnTo>
                    <a:pt x="3219" y="0"/>
                  </a:lnTo>
                  <a:lnTo>
                    <a:pt x="3965" y="431"/>
                  </a:lnTo>
                  <a:lnTo>
                    <a:pt x="746" y="2083"/>
                  </a:lnTo>
                  <a:lnTo>
                    <a:pt x="0" y="16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Freeform 210">
              <a:extLst>
                <a:ext uri="{FF2B5EF4-FFF2-40B4-BE49-F238E27FC236}">
                  <a16:creationId xmlns:a16="http://schemas.microsoft.com/office/drawing/2014/main" id="{D4D857C8-398A-6BA6-5148-C9E2D76BF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449" y="4610042"/>
              <a:ext cx="1223719" cy="732032"/>
            </a:xfrm>
            <a:custGeom>
              <a:avLst/>
              <a:gdLst>
                <a:gd name="T0" fmla="*/ 0 w 1560"/>
                <a:gd name="T1" fmla="*/ 33 h 932"/>
                <a:gd name="T2" fmla="*/ 0 w 1560"/>
                <a:gd name="T3" fmla="*/ 0 h 932"/>
                <a:gd name="T4" fmla="*/ 1560 w 1560"/>
                <a:gd name="T5" fmla="*/ 899 h 932"/>
                <a:gd name="T6" fmla="*/ 1560 w 1560"/>
                <a:gd name="T7" fmla="*/ 932 h 932"/>
                <a:gd name="T8" fmla="*/ 0 w 1560"/>
                <a:gd name="T9" fmla="*/ 33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0" h="932">
                  <a:moveTo>
                    <a:pt x="0" y="33"/>
                  </a:moveTo>
                  <a:lnTo>
                    <a:pt x="0" y="0"/>
                  </a:lnTo>
                  <a:lnTo>
                    <a:pt x="1560" y="899"/>
                  </a:lnTo>
                  <a:lnTo>
                    <a:pt x="1560" y="932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192E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Freeform 211">
              <a:extLst>
                <a:ext uri="{FF2B5EF4-FFF2-40B4-BE49-F238E27FC236}">
                  <a16:creationId xmlns:a16="http://schemas.microsoft.com/office/drawing/2014/main" id="{97927206-A2E5-36BF-3901-1204EFD00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449" y="3312492"/>
              <a:ext cx="3518779" cy="1952608"/>
            </a:xfrm>
            <a:custGeom>
              <a:avLst/>
              <a:gdLst>
                <a:gd name="T0" fmla="*/ 0 w 4480"/>
                <a:gd name="T1" fmla="*/ 1587 h 2486"/>
                <a:gd name="T2" fmla="*/ 3103 w 4480"/>
                <a:gd name="T3" fmla="*/ 0 h 2486"/>
                <a:gd name="T4" fmla="*/ 4480 w 4480"/>
                <a:gd name="T5" fmla="*/ 795 h 2486"/>
                <a:gd name="T6" fmla="*/ 1560 w 4480"/>
                <a:gd name="T7" fmla="*/ 2486 h 2486"/>
                <a:gd name="T8" fmla="*/ 0 w 4480"/>
                <a:gd name="T9" fmla="*/ 1587 h 2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80" h="2486">
                  <a:moveTo>
                    <a:pt x="0" y="1587"/>
                  </a:moveTo>
                  <a:lnTo>
                    <a:pt x="3103" y="0"/>
                  </a:lnTo>
                  <a:lnTo>
                    <a:pt x="4480" y="795"/>
                  </a:lnTo>
                  <a:lnTo>
                    <a:pt x="1560" y="2486"/>
                  </a:lnTo>
                  <a:lnTo>
                    <a:pt x="0" y="15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Freeform 212">
              <a:extLst>
                <a:ext uri="{FF2B5EF4-FFF2-40B4-BE49-F238E27FC236}">
                  <a16:creationId xmlns:a16="http://schemas.microsoft.com/office/drawing/2014/main" id="{1CA2CE13-7D1B-2466-44AA-11D45FBF53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449" y="3023450"/>
              <a:ext cx="3113491" cy="1716976"/>
            </a:xfrm>
            <a:custGeom>
              <a:avLst/>
              <a:gdLst>
                <a:gd name="T0" fmla="*/ 0 w 3965"/>
                <a:gd name="T1" fmla="*/ 1754 h 2185"/>
                <a:gd name="T2" fmla="*/ 3036 w 3965"/>
                <a:gd name="T3" fmla="*/ 0 h 2185"/>
                <a:gd name="T4" fmla="*/ 3965 w 3965"/>
                <a:gd name="T5" fmla="*/ 533 h 2185"/>
                <a:gd name="T6" fmla="*/ 746 w 3965"/>
                <a:gd name="T7" fmla="*/ 2185 h 2185"/>
                <a:gd name="T8" fmla="*/ 0 w 3965"/>
                <a:gd name="T9" fmla="*/ 1754 h 2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5" h="2185">
                  <a:moveTo>
                    <a:pt x="0" y="1754"/>
                  </a:moveTo>
                  <a:lnTo>
                    <a:pt x="3036" y="0"/>
                  </a:lnTo>
                  <a:lnTo>
                    <a:pt x="3965" y="533"/>
                  </a:lnTo>
                  <a:lnTo>
                    <a:pt x="746" y="2185"/>
                  </a:lnTo>
                  <a:lnTo>
                    <a:pt x="0" y="1754"/>
                  </a:lnTo>
                  <a:close/>
                </a:path>
              </a:pathLst>
            </a:custGeom>
            <a:solidFill>
              <a:srgbClr val="5098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Freeform 214">
              <a:extLst>
                <a:ext uri="{FF2B5EF4-FFF2-40B4-BE49-F238E27FC236}">
                  <a16:creationId xmlns:a16="http://schemas.microsoft.com/office/drawing/2014/main" id="{1A281A54-36D4-8FE5-6F13-159541D74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4168" y="3758624"/>
              <a:ext cx="2331191" cy="1765673"/>
            </a:xfrm>
            <a:custGeom>
              <a:avLst/>
              <a:gdLst>
                <a:gd name="T0" fmla="*/ 0 w 2966"/>
                <a:gd name="T1" fmla="*/ 1717 h 2247"/>
                <a:gd name="T2" fmla="*/ 0 w 2966"/>
                <a:gd name="T3" fmla="*/ 1918 h 2247"/>
                <a:gd name="T4" fmla="*/ 0 w 2966"/>
                <a:gd name="T5" fmla="*/ 1949 h 2247"/>
                <a:gd name="T6" fmla="*/ 0 w 2966"/>
                <a:gd name="T7" fmla="*/ 2247 h 2247"/>
                <a:gd name="T8" fmla="*/ 2966 w 2966"/>
                <a:gd name="T9" fmla="*/ 530 h 2247"/>
                <a:gd name="T10" fmla="*/ 2966 w 2966"/>
                <a:gd name="T11" fmla="*/ 233 h 2247"/>
                <a:gd name="T12" fmla="*/ 2966 w 2966"/>
                <a:gd name="T13" fmla="*/ 202 h 2247"/>
                <a:gd name="T14" fmla="*/ 2966 w 2966"/>
                <a:gd name="T15" fmla="*/ 0 h 2247"/>
                <a:gd name="T16" fmla="*/ 0 w 2966"/>
                <a:gd name="T17" fmla="*/ 1717 h 2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66" h="2247">
                  <a:moveTo>
                    <a:pt x="0" y="1717"/>
                  </a:moveTo>
                  <a:lnTo>
                    <a:pt x="0" y="1918"/>
                  </a:lnTo>
                  <a:lnTo>
                    <a:pt x="0" y="1949"/>
                  </a:lnTo>
                  <a:lnTo>
                    <a:pt x="0" y="2247"/>
                  </a:lnTo>
                  <a:lnTo>
                    <a:pt x="2966" y="530"/>
                  </a:lnTo>
                  <a:lnTo>
                    <a:pt x="2966" y="233"/>
                  </a:lnTo>
                  <a:lnTo>
                    <a:pt x="2966" y="202"/>
                  </a:lnTo>
                  <a:lnTo>
                    <a:pt x="2966" y="0"/>
                  </a:lnTo>
                  <a:lnTo>
                    <a:pt x="0" y="1717"/>
                  </a:lnTo>
                  <a:close/>
                </a:path>
              </a:pathLst>
            </a:custGeom>
            <a:solidFill>
              <a:srgbClr val="F7F7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215">
              <a:extLst>
                <a:ext uri="{FF2B5EF4-FFF2-40B4-BE49-F238E27FC236}">
                  <a16:creationId xmlns:a16="http://schemas.microsoft.com/office/drawing/2014/main" id="{E6E6EE06-5183-8733-FBC1-4A646FFF9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449" y="3023450"/>
              <a:ext cx="3113491" cy="1716976"/>
            </a:xfrm>
            <a:custGeom>
              <a:avLst/>
              <a:gdLst>
                <a:gd name="T0" fmla="*/ 0 w 3965"/>
                <a:gd name="T1" fmla="*/ 1754 h 2185"/>
                <a:gd name="T2" fmla="*/ 3036 w 3965"/>
                <a:gd name="T3" fmla="*/ 0 h 2185"/>
                <a:gd name="T4" fmla="*/ 3965 w 3965"/>
                <a:gd name="T5" fmla="*/ 534 h 2185"/>
                <a:gd name="T6" fmla="*/ 746 w 3965"/>
                <a:gd name="T7" fmla="*/ 2185 h 2185"/>
                <a:gd name="T8" fmla="*/ 0 w 3965"/>
                <a:gd name="T9" fmla="*/ 1754 h 2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5" h="2185">
                  <a:moveTo>
                    <a:pt x="0" y="1754"/>
                  </a:moveTo>
                  <a:lnTo>
                    <a:pt x="3036" y="0"/>
                  </a:lnTo>
                  <a:lnTo>
                    <a:pt x="3965" y="534"/>
                  </a:lnTo>
                  <a:lnTo>
                    <a:pt x="746" y="2185"/>
                  </a:lnTo>
                  <a:lnTo>
                    <a:pt x="0" y="17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216">
              <a:extLst>
                <a:ext uri="{FF2B5EF4-FFF2-40B4-BE49-F238E27FC236}">
                  <a16:creationId xmlns:a16="http://schemas.microsoft.com/office/drawing/2014/main" id="{45A2AE46-C9DC-B453-5702-3A42BDC02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449" y="2998316"/>
              <a:ext cx="3608320" cy="2084563"/>
            </a:xfrm>
            <a:custGeom>
              <a:avLst/>
              <a:gdLst>
                <a:gd name="T0" fmla="*/ 0 w 4595"/>
                <a:gd name="T1" fmla="*/ 1754 h 2654"/>
                <a:gd name="T2" fmla="*/ 3036 w 4595"/>
                <a:gd name="T3" fmla="*/ 0 h 2654"/>
                <a:gd name="T4" fmla="*/ 4595 w 4595"/>
                <a:gd name="T5" fmla="*/ 898 h 2654"/>
                <a:gd name="T6" fmla="*/ 1560 w 4595"/>
                <a:gd name="T7" fmla="*/ 2654 h 2654"/>
                <a:gd name="T8" fmla="*/ 0 w 4595"/>
                <a:gd name="T9" fmla="*/ 1754 h 2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95" h="2654">
                  <a:moveTo>
                    <a:pt x="0" y="1754"/>
                  </a:moveTo>
                  <a:lnTo>
                    <a:pt x="3036" y="0"/>
                  </a:lnTo>
                  <a:lnTo>
                    <a:pt x="4595" y="898"/>
                  </a:lnTo>
                  <a:lnTo>
                    <a:pt x="1560" y="2654"/>
                  </a:lnTo>
                  <a:lnTo>
                    <a:pt x="0" y="1754"/>
                  </a:lnTo>
                  <a:close/>
                </a:path>
              </a:pathLst>
            </a:custGeom>
            <a:solidFill>
              <a:srgbClr val="014A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217">
              <a:extLst>
                <a:ext uri="{FF2B5EF4-FFF2-40B4-BE49-F238E27FC236}">
                  <a16:creationId xmlns:a16="http://schemas.microsoft.com/office/drawing/2014/main" id="{67290C39-D946-B09A-1C23-B3E3CFA6C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5815" y="2971611"/>
              <a:ext cx="3012955" cy="1740539"/>
            </a:xfrm>
            <a:custGeom>
              <a:avLst/>
              <a:gdLst>
                <a:gd name="T0" fmla="*/ 0 w 3836"/>
                <a:gd name="T1" fmla="*/ 1316 h 2217"/>
                <a:gd name="T2" fmla="*/ 2277 w 3836"/>
                <a:gd name="T3" fmla="*/ 0 h 2217"/>
                <a:gd name="T4" fmla="*/ 3836 w 3836"/>
                <a:gd name="T5" fmla="*/ 900 h 2217"/>
                <a:gd name="T6" fmla="*/ 1560 w 3836"/>
                <a:gd name="T7" fmla="*/ 2217 h 2217"/>
                <a:gd name="T8" fmla="*/ 0 w 3836"/>
                <a:gd name="T9" fmla="*/ 1316 h 2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36" h="2217">
                  <a:moveTo>
                    <a:pt x="0" y="1316"/>
                  </a:moveTo>
                  <a:lnTo>
                    <a:pt x="2277" y="0"/>
                  </a:lnTo>
                  <a:lnTo>
                    <a:pt x="3836" y="900"/>
                  </a:lnTo>
                  <a:lnTo>
                    <a:pt x="1560" y="2217"/>
                  </a:lnTo>
                  <a:lnTo>
                    <a:pt x="0" y="1316"/>
                  </a:lnTo>
                  <a:close/>
                </a:path>
              </a:pathLst>
            </a:custGeom>
            <a:solidFill>
              <a:srgbClr val="2862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218">
              <a:extLst>
                <a:ext uri="{FF2B5EF4-FFF2-40B4-BE49-F238E27FC236}">
                  <a16:creationId xmlns:a16="http://schemas.microsoft.com/office/drawing/2014/main" id="{2ED32E34-76E2-4BFE-6753-CD7E455EF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5815" y="2971611"/>
              <a:ext cx="3012955" cy="1740539"/>
            </a:xfrm>
            <a:custGeom>
              <a:avLst/>
              <a:gdLst>
                <a:gd name="T0" fmla="*/ 0 w 3836"/>
                <a:gd name="T1" fmla="*/ 1316 h 2217"/>
                <a:gd name="T2" fmla="*/ 2277 w 3836"/>
                <a:gd name="T3" fmla="*/ 0 h 2217"/>
                <a:gd name="T4" fmla="*/ 3836 w 3836"/>
                <a:gd name="T5" fmla="*/ 900 h 2217"/>
                <a:gd name="T6" fmla="*/ 1560 w 3836"/>
                <a:gd name="T7" fmla="*/ 2217 h 2217"/>
                <a:gd name="T8" fmla="*/ 0 w 3836"/>
                <a:gd name="T9" fmla="*/ 1316 h 2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36" h="2217">
                  <a:moveTo>
                    <a:pt x="0" y="1316"/>
                  </a:moveTo>
                  <a:lnTo>
                    <a:pt x="2277" y="0"/>
                  </a:lnTo>
                  <a:lnTo>
                    <a:pt x="3836" y="900"/>
                  </a:lnTo>
                  <a:lnTo>
                    <a:pt x="1560" y="2217"/>
                  </a:lnTo>
                  <a:lnTo>
                    <a:pt x="0" y="1316"/>
                  </a:lnTo>
                  <a:close/>
                </a:path>
              </a:pathLst>
            </a:custGeom>
            <a:solidFill>
              <a:srgbClr val="FEB010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219">
              <a:extLst>
                <a:ext uri="{FF2B5EF4-FFF2-40B4-BE49-F238E27FC236}">
                  <a16:creationId xmlns:a16="http://schemas.microsoft.com/office/drawing/2014/main" id="{88146EFD-B609-3077-A0DA-CF423C150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5815" y="2971611"/>
              <a:ext cx="2923414" cy="1688700"/>
            </a:xfrm>
            <a:custGeom>
              <a:avLst/>
              <a:gdLst>
                <a:gd name="T0" fmla="*/ 0 w 3721"/>
                <a:gd name="T1" fmla="*/ 1252 h 2150"/>
                <a:gd name="T2" fmla="*/ 2162 w 3721"/>
                <a:gd name="T3" fmla="*/ 0 h 2150"/>
                <a:gd name="T4" fmla="*/ 3721 w 3721"/>
                <a:gd name="T5" fmla="*/ 900 h 2150"/>
                <a:gd name="T6" fmla="*/ 1560 w 3721"/>
                <a:gd name="T7" fmla="*/ 2150 h 2150"/>
                <a:gd name="T8" fmla="*/ 0 w 3721"/>
                <a:gd name="T9" fmla="*/ 1252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21" h="2150">
                  <a:moveTo>
                    <a:pt x="0" y="1252"/>
                  </a:moveTo>
                  <a:lnTo>
                    <a:pt x="2162" y="0"/>
                  </a:lnTo>
                  <a:lnTo>
                    <a:pt x="3721" y="900"/>
                  </a:lnTo>
                  <a:lnTo>
                    <a:pt x="1560" y="2150"/>
                  </a:lnTo>
                  <a:lnTo>
                    <a:pt x="0" y="12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220">
              <a:extLst>
                <a:ext uri="{FF2B5EF4-FFF2-40B4-BE49-F238E27FC236}">
                  <a16:creationId xmlns:a16="http://schemas.microsoft.com/office/drawing/2014/main" id="{82463E47-656F-8C30-6980-A5E82C211A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5815" y="2764255"/>
              <a:ext cx="2518127" cy="1371382"/>
            </a:xfrm>
            <a:custGeom>
              <a:avLst/>
              <a:gdLst>
                <a:gd name="T0" fmla="*/ 0 w 3206"/>
                <a:gd name="T1" fmla="*/ 1314 h 1745"/>
                <a:gd name="T2" fmla="*/ 2277 w 3206"/>
                <a:gd name="T3" fmla="*/ 0 h 1745"/>
                <a:gd name="T4" fmla="*/ 3206 w 3206"/>
                <a:gd name="T5" fmla="*/ 532 h 1745"/>
                <a:gd name="T6" fmla="*/ 746 w 3206"/>
                <a:gd name="T7" fmla="*/ 1745 h 1745"/>
                <a:gd name="T8" fmla="*/ 0 w 3206"/>
                <a:gd name="T9" fmla="*/ 1314 h 1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6" h="1745">
                  <a:moveTo>
                    <a:pt x="0" y="1314"/>
                  </a:moveTo>
                  <a:lnTo>
                    <a:pt x="2277" y="0"/>
                  </a:lnTo>
                  <a:lnTo>
                    <a:pt x="3206" y="532"/>
                  </a:lnTo>
                  <a:lnTo>
                    <a:pt x="746" y="1745"/>
                  </a:lnTo>
                  <a:lnTo>
                    <a:pt x="0" y="1314"/>
                  </a:lnTo>
                  <a:close/>
                </a:path>
              </a:pathLst>
            </a:custGeom>
            <a:solidFill>
              <a:srgbClr val="5098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Freeform 222">
              <a:extLst>
                <a:ext uri="{FF2B5EF4-FFF2-40B4-BE49-F238E27FC236}">
                  <a16:creationId xmlns:a16="http://schemas.microsoft.com/office/drawing/2014/main" id="{BF820400-AC96-2C7F-A04B-EF0618434E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5815" y="2764255"/>
              <a:ext cx="2518127" cy="1371382"/>
            </a:xfrm>
            <a:custGeom>
              <a:avLst/>
              <a:gdLst>
                <a:gd name="T0" fmla="*/ 0 w 3206"/>
                <a:gd name="T1" fmla="*/ 1316 h 1747"/>
                <a:gd name="T2" fmla="*/ 2277 w 3206"/>
                <a:gd name="T3" fmla="*/ 0 h 1747"/>
                <a:gd name="T4" fmla="*/ 3206 w 3206"/>
                <a:gd name="T5" fmla="*/ 534 h 1747"/>
                <a:gd name="T6" fmla="*/ 746 w 3206"/>
                <a:gd name="T7" fmla="*/ 1747 h 1747"/>
                <a:gd name="T8" fmla="*/ 0 w 3206"/>
                <a:gd name="T9" fmla="*/ 1316 h 1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6" h="1747">
                  <a:moveTo>
                    <a:pt x="0" y="1316"/>
                  </a:moveTo>
                  <a:lnTo>
                    <a:pt x="2277" y="0"/>
                  </a:lnTo>
                  <a:lnTo>
                    <a:pt x="3206" y="534"/>
                  </a:lnTo>
                  <a:lnTo>
                    <a:pt x="746" y="1747"/>
                  </a:lnTo>
                  <a:lnTo>
                    <a:pt x="0" y="13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224">
              <a:extLst>
                <a:ext uri="{FF2B5EF4-FFF2-40B4-BE49-F238E27FC236}">
                  <a16:creationId xmlns:a16="http://schemas.microsoft.com/office/drawing/2014/main" id="{F02B62F4-B184-559A-512F-C8E8ABCFFD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5815" y="2735979"/>
              <a:ext cx="2923414" cy="1690271"/>
            </a:xfrm>
            <a:custGeom>
              <a:avLst/>
              <a:gdLst>
                <a:gd name="T0" fmla="*/ 0 w 3721"/>
                <a:gd name="T1" fmla="*/ 1252 h 2150"/>
                <a:gd name="T2" fmla="*/ 2162 w 3721"/>
                <a:gd name="T3" fmla="*/ 0 h 2150"/>
                <a:gd name="T4" fmla="*/ 3721 w 3721"/>
                <a:gd name="T5" fmla="*/ 899 h 2150"/>
                <a:gd name="T6" fmla="*/ 1560 w 3721"/>
                <a:gd name="T7" fmla="*/ 2150 h 2150"/>
                <a:gd name="T8" fmla="*/ 0 w 3721"/>
                <a:gd name="T9" fmla="*/ 1252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21" h="2150">
                  <a:moveTo>
                    <a:pt x="0" y="1252"/>
                  </a:moveTo>
                  <a:lnTo>
                    <a:pt x="2162" y="0"/>
                  </a:lnTo>
                  <a:lnTo>
                    <a:pt x="3721" y="899"/>
                  </a:lnTo>
                  <a:lnTo>
                    <a:pt x="1560" y="2150"/>
                  </a:lnTo>
                  <a:lnTo>
                    <a:pt x="0" y="12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225">
              <a:extLst>
                <a:ext uri="{FF2B5EF4-FFF2-40B4-BE49-F238E27FC236}">
                  <a16:creationId xmlns:a16="http://schemas.microsoft.com/office/drawing/2014/main" id="{F9E1A34C-B582-6284-7691-5E93703F5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5815" y="2530193"/>
              <a:ext cx="2518127" cy="1369810"/>
            </a:xfrm>
            <a:custGeom>
              <a:avLst/>
              <a:gdLst>
                <a:gd name="T0" fmla="*/ 0 w 3206"/>
                <a:gd name="T1" fmla="*/ 1315 h 1746"/>
                <a:gd name="T2" fmla="*/ 2277 w 3206"/>
                <a:gd name="T3" fmla="*/ 0 h 1746"/>
                <a:gd name="T4" fmla="*/ 3206 w 3206"/>
                <a:gd name="T5" fmla="*/ 533 h 1746"/>
                <a:gd name="T6" fmla="*/ 746 w 3206"/>
                <a:gd name="T7" fmla="*/ 1746 h 1746"/>
                <a:gd name="T8" fmla="*/ 0 w 3206"/>
                <a:gd name="T9" fmla="*/ 1315 h 17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6" h="1746">
                  <a:moveTo>
                    <a:pt x="0" y="1315"/>
                  </a:moveTo>
                  <a:lnTo>
                    <a:pt x="2277" y="0"/>
                  </a:lnTo>
                  <a:lnTo>
                    <a:pt x="3206" y="533"/>
                  </a:lnTo>
                  <a:lnTo>
                    <a:pt x="746" y="1746"/>
                  </a:lnTo>
                  <a:lnTo>
                    <a:pt x="0" y="1315"/>
                  </a:lnTo>
                  <a:close/>
                </a:path>
              </a:pathLst>
            </a:custGeom>
            <a:solidFill>
              <a:srgbClr val="5098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227">
              <a:extLst>
                <a:ext uri="{FF2B5EF4-FFF2-40B4-BE49-F238E27FC236}">
                  <a16:creationId xmlns:a16="http://schemas.microsoft.com/office/drawing/2014/main" id="{B0DCB868-6ED6-9E60-B799-3E6F0BC9E2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1104" y="3265366"/>
              <a:ext cx="1734256" cy="1420079"/>
            </a:xfrm>
            <a:custGeom>
              <a:avLst/>
              <a:gdLst>
                <a:gd name="T0" fmla="*/ 0 w 2207"/>
                <a:gd name="T1" fmla="*/ 1277 h 1809"/>
                <a:gd name="T2" fmla="*/ 0 w 2207"/>
                <a:gd name="T3" fmla="*/ 1351 h 1809"/>
                <a:gd name="T4" fmla="*/ 0 w 2207"/>
                <a:gd name="T5" fmla="*/ 1510 h 1809"/>
                <a:gd name="T6" fmla="*/ 0 w 2207"/>
                <a:gd name="T7" fmla="*/ 1809 h 1809"/>
                <a:gd name="T8" fmla="*/ 2207 w 2207"/>
                <a:gd name="T9" fmla="*/ 531 h 1809"/>
                <a:gd name="T10" fmla="*/ 2207 w 2207"/>
                <a:gd name="T11" fmla="*/ 233 h 1809"/>
                <a:gd name="T12" fmla="*/ 2207 w 2207"/>
                <a:gd name="T13" fmla="*/ 73 h 1809"/>
                <a:gd name="T14" fmla="*/ 2207 w 2207"/>
                <a:gd name="T15" fmla="*/ 0 h 1809"/>
                <a:gd name="T16" fmla="*/ 0 w 2207"/>
                <a:gd name="T17" fmla="*/ 1277 h 1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07" h="1809">
                  <a:moveTo>
                    <a:pt x="0" y="1277"/>
                  </a:moveTo>
                  <a:lnTo>
                    <a:pt x="0" y="1351"/>
                  </a:lnTo>
                  <a:lnTo>
                    <a:pt x="0" y="1510"/>
                  </a:lnTo>
                  <a:lnTo>
                    <a:pt x="0" y="1809"/>
                  </a:lnTo>
                  <a:lnTo>
                    <a:pt x="2207" y="531"/>
                  </a:lnTo>
                  <a:lnTo>
                    <a:pt x="2207" y="233"/>
                  </a:lnTo>
                  <a:lnTo>
                    <a:pt x="2207" y="73"/>
                  </a:lnTo>
                  <a:lnTo>
                    <a:pt x="2207" y="0"/>
                  </a:lnTo>
                  <a:lnTo>
                    <a:pt x="0" y="1277"/>
                  </a:lnTo>
                  <a:close/>
                </a:path>
              </a:pathLst>
            </a:custGeom>
            <a:solidFill>
              <a:srgbClr val="F7F7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228">
              <a:extLst>
                <a:ext uri="{FF2B5EF4-FFF2-40B4-BE49-F238E27FC236}">
                  <a16:creationId xmlns:a16="http://schemas.microsoft.com/office/drawing/2014/main" id="{34404FE2-26EE-78D9-FD5F-05DA04474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5815" y="2530193"/>
              <a:ext cx="2518127" cy="1371382"/>
            </a:xfrm>
            <a:custGeom>
              <a:avLst/>
              <a:gdLst>
                <a:gd name="T0" fmla="*/ 0 w 3206"/>
                <a:gd name="T1" fmla="*/ 1315 h 1747"/>
                <a:gd name="T2" fmla="*/ 2277 w 3206"/>
                <a:gd name="T3" fmla="*/ 0 h 1747"/>
                <a:gd name="T4" fmla="*/ 3206 w 3206"/>
                <a:gd name="T5" fmla="*/ 535 h 1747"/>
                <a:gd name="T6" fmla="*/ 746 w 3206"/>
                <a:gd name="T7" fmla="*/ 1747 h 1747"/>
                <a:gd name="T8" fmla="*/ 0 w 3206"/>
                <a:gd name="T9" fmla="*/ 1315 h 1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6" h="1747">
                  <a:moveTo>
                    <a:pt x="0" y="1315"/>
                  </a:moveTo>
                  <a:lnTo>
                    <a:pt x="2277" y="0"/>
                  </a:lnTo>
                  <a:lnTo>
                    <a:pt x="3206" y="535"/>
                  </a:lnTo>
                  <a:lnTo>
                    <a:pt x="746" y="1747"/>
                  </a:lnTo>
                  <a:lnTo>
                    <a:pt x="0" y="13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229">
              <a:extLst>
                <a:ext uri="{FF2B5EF4-FFF2-40B4-BE49-F238E27FC236}">
                  <a16:creationId xmlns:a16="http://schemas.microsoft.com/office/drawing/2014/main" id="{4CCDBE73-B36C-8E1A-77CA-F56592FA22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5815" y="2503488"/>
              <a:ext cx="3012955" cy="1740539"/>
            </a:xfrm>
            <a:custGeom>
              <a:avLst/>
              <a:gdLst>
                <a:gd name="T0" fmla="*/ 0 w 3836"/>
                <a:gd name="T1" fmla="*/ 1317 h 2215"/>
                <a:gd name="T2" fmla="*/ 2277 w 3836"/>
                <a:gd name="T3" fmla="*/ 0 h 2215"/>
                <a:gd name="T4" fmla="*/ 3836 w 3836"/>
                <a:gd name="T5" fmla="*/ 899 h 2215"/>
                <a:gd name="T6" fmla="*/ 1560 w 3836"/>
                <a:gd name="T7" fmla="*/ 2215 h 2215"/>
                <a:gd name="T8" fmla="*/ 0 w 3836"/>
                <a:gd name="T9" fmla="*/ 1317 h 2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36" h="2215">
                  <a:moveTo>
                    <a:pt x="0" y="1317"/>
                  </a:moveTo>
                  <a:lnTo>
                    <a:pt x="2277" y="0"/>
                  </a:lnTo>
                  <a:lnTo>
                    <a:pt x="3836" y="899"/>
                  </a:lnTo>
                  <a:lnTo>
                    <a:pt x="1560" y="2215"/>
                  </a:lnTo>
                  <a:lnTo>
                    <a:pt x="0" y="1317"/>
                  </a:lnTo>
                  <a:close/>
                </a:path>
              </a:pathLst>
            </a:custGeom>
            <a:solidFill>
              <a:srgbClr val="FE6E2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230">
              <a:extLst>
                <a:ext uri="{FF2B5EF4-FFF2-40B4-BE49-F238E27FC236}">
                  <a16:creationId xmlns:a16="http://schemas.microsoft.com/office/drawing/2014/main" id="{E97D2DAB-2530-6699-7B81-7BFFA5C52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1104" y="3208814"/>
              <a:ext cx="1787665" cy="1528470"/>
            </a:xfrm>
            <a:custGeom>
              <a:avLst/>
              <a:gdLst>
                <a:gd name="T0" fmla="*/ 28 w 2276"/>
                <a:gd name="T1" fmla="*/ 1597 h 1946"/>
                <a:gd name="T2" fmla="*/ 28 w 2276"/>
                <a:gd name="T3" fmla="*/ 1332 h 1946"/>
                <a:gd name="T4" fmla="*/ 2276 w 2276"/>
                <a:gd name="T5" fmla="*/ 33 h 1946"/>
                <a:gd name="T6" fmla="*/ 2276 w 2276"/>
                <a:gd name="T7" fmla="*/ 0 h 1946"/>
                <a:gd name="T8" fmla="*/ 0 w 2276"/>
                <a:gd name="T9" fmla="*/ 1316 h 1946"/>
                <a:gd name="T10" fmla="*/ 0 w 2276"/>
                <a:gd name="T11" fmla="*/ 1316 h 1946"/>
                <a:gd name="T12" fmla="*/ 0 w 2276"/>
                <a:gd name="T13" fmla="*/ 1350 h 1946"/>
                <a:gd name="T14" fmla="*/ 0 w 2276"/>
                <a:gd name="T15" fmla="*/ 1615 h 1946"/>
                <a:gd name="T16" fmla="*/ 0 w 2276"/>
                <a:gd name="T17" fmla="*/ 1648 h 1946"/>
                <a:gd name="T18" fmla="*/ 0 w 2276"/>
                <a:gd name="T19" fmla="*/ 1913 h 1946"/>
                <a:gd name="T20" fmla="*/ 0 w 2276"/>
                <a:gd name="T21" fmla="*/ 1946 h 1946"/>
                <a:gd name="T22" fmla="*/ 0 w 2276"/>
                <a:gd name="T23" fmla="*/ 1946 h 1946"/>
                <a:gd name="T24" fmla="*/ 0 w 2276"/>
                <a:gd name="T25" fmla="*/ 1946 h 1946"/>
                <a:gd name="T26" fmla="*/ 2276 w 2276"/>
                <a:gd name="T27" fmla="*/ 629 h 1946"/>
                <a:gd name="T28" fmla="*/ 2276 w 2276"/>
                <a:gd name="T29" fmla="*/ 596 h 1946"/>
                <a:gd name="T30" fmla="*/ 28 w 2276"/>
                <a:gd name="T31" fmla="*/ 1895 h 1946"/>
                <a:gd name="T32" fmla="*/ 28 w 2276"/>
                <a:gd name="T33" fmla="*/ 1630 h 1946"/>
                <a:gd name="T34" fmla="*/ 28 w 2276"/>
                <a:gd name="T35" fmla="*/ 1597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276" h="1946">
                  <a:moveTo>
                    <a:pt x="28" y="1597"/>
                  </a:moveTo>
                  <a:lnTo>
                    <a:pt x="28" y="1332"/>
                  </a:lnTo>
                  <a:lnTo>
                    <a:pt x="2276" y="33"/>
                  </a:lnTo>
                  <a:lnTo>
                    <a:pt x="2276" y="0"/>
                  </a:lnTo>
                  <a:lnTo>
                    <a:pt x="0" y="1316"/>
                  </a:lnTo>
                  <a:lnTo>
                    <a:pt x="0" y="1316"/>
                  </a:lnTo>
                  <a:lnTo>
                    <a:pt x="0" y="1350"/>
                  </a:lnTo>
                  <a:lnTo>
                    <a:pt x="0" y="1615"/>
                  </a:lnTo>
                  <a:lnTo>
                    <a:pt x="0" y="1648"/>
                  </a:lnTo>
                  <a:lnTo>
                    <a:pt x="0" y="1913"/>
                  </a:lnTo>
                  <a:lnTo>
                    <a:pt x="0" y="1946"/>
                  </a:lnTo>
                  <a:lnTo>
                    <a:pt x="0" y="1946"/>
                  </a:lnTo>
                  <a:lnTo>
                    <a:pt x="0" y="1946"/>
                  </a:lnTo>
                  <a:lnTo>
                    <a:pt x="2276" y="629"/>
                  </a:lnTo>
                  <a:lnTo>
                    <a:pt x="2276" y="596"/>
                  </a:lnTo>
                  <a:lnTo>
                    <a:pt x="28" y="1895"/>
                  </a:lnTo>
                  <a:lnTo>
                    <a:pt x="28" y="1630"/>
                  </a:lnTo>
                  <a:lnTo>
                    <a:pt x="28" y="1597"/>
                  </a:lnTo>
                  <a:close/>
                </a:path>
              </a:pathLst>
            </a:custGeom>
            <a:solidFill>
              <a:srgbClr val="7AC4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231">
              <a:extLst>
                <a:ext uri="{FF2B5EF4-FFF2-40B4-BE49-F238E27FC236}">
                  <a16:creationId xmlns:a16="http://schemas.microsoft.com/office/drawing/2014/main" id="{29C5CD6D-D198-8591-C439-73E76B8BA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1104" y="3208814"/>
              <a:ext cx="1787665" cy="1528470"/>
            </a:xfrm>
            <a:custGeom>
              <a:avLst/>
              <a:gdLst>
                <a:gd name="T0" fmla="*/ 0 w 2276"/>
                <a:gd name="T1" fmla="*/ 1946 h 1946"/>
                <a:gd name="T2" fmla="*/ 0 w 2276"/>
                <a:gd name="T3" fmla="*/ 1946 h 1946"/>
                <a:gd name="T4" fmla="*/ 0 w 2276"/>
                <a:gd name="T5" fmla="*/ 1931 h 1946"/>
                <a:gd name="T6" fmla="*/ 0 w 2276"/>
                <a:gd name="T7" fmla="*/ 1913 h 1946"/>
                <a:gd name="T8" fmla="*/ 0 w 2276"/>
                <a:gd name="T9" fmla="*/ 1633 h 1946"/>
                <a:gd name="T10" fmla="*/ 0 w 2276"/>
                <a:gd name="T11" fmla="*/ 1615 h 1946"/>
                <a:gd name="T12" fmla="*/ 0 w 2276"/>
                <a:gd name="T13" fmla="*/ 1316 h 1946"/>
                <a:gd name="T14" fmla="*/ 0 w 2276"/>
                <a:gd name="T15" fmla="*/ 1316 h 1946"/>
                <a:gd name="T16" fmla="*/ 758 w 2276"/>
                <a:gd name="T17" fmla="*/ 877 h 1946"/>
                <a:gd name="T18" fmla="*/ 758 w 2276"/>
                <a:gd name="T19" fmla="*/ 877 h 1946"/>
                <a:gd name="T20" fmla="*/ 758 w 2276"/>
                <a:gd name="T21" fmla="*/ 877 h 1946"/>
                <a:gd name="T22" fmla="*/ 758 w 2276"/>
                <a:gd name="T23" fmla="*/ 877 h 1946"/>
                <a:gd name="T24" fmla="*/ 2276 w 2276"/>
                <a:gd name="T25" fmla="*/ 0 h 1946"/>
                <a:gd name="T26" fmla="*/ 2276 w 2276"/>
                <a:gd name="T27" fmla="*/ 33 h 1946"/>
                <a:gd name="T28" fmla="*/ 1582 w 2276"/>
                <a:gd name="T29" fmla="*/ 434 h 1946"/>
                <a:gd name="T30" fmla="*/ 28 w 2276"/>
                <a:gd name="T31" fmla="*/ 1332 h 1946"/>
                <a:gd name="T32" fmla="*/ 28 w 2276"/>
                <a:gd name="T33" fmla="*/ 1332 h 1946"/>
                <a:gd name="T34" fmla="*/ 28 w 2276"/>
                <a:gd name="T35" fmla="*/ 1332 h 1946"/>
                <a:gd name="T36" fmla="*/ 28 w 2276"/>
                <a:gd name="T37" fmla="*/ 1404 h 1946"/>
                <a:gd name="T38" fmla="*/ 27 w 2276"/>
                <a:gd name="T39" fmla="*/ 1404 h 1946"/>
                <a:gd name="T40" fmla="*/ 28 w 2276"/>
                <a:gd name="T41" fmla="*/ 1407 h 1946"/>
                <a:gd name="T42" fmla="*/ 28 w 2276"/>
                <a:gd name="T43" fmla="*/ 1479 h 1946"/>
                <a:gd name="T44" fmla="*/ 27 w 2276"/>
                <a:gd name="T45" fmla="*/ 1481 h 1946"/>
                <a:gd name="T46" fmla="*/ 28 w 2276"/>
                <a:gd name="T47" fmla="*/ 1482 h 1946"/>
                <a:gd name="T48" fmla="*/ 28 w 2276"/>
                <a:gd name="T49" fmla="*/ 1555 h 1946"/>
                <a:gd name="T50" fmla="*/ 27 w 2276"/>
                <a:gd name="T51" fmla="*/ 1557 h 1946"/>
                <a:gd name="T52" fmla="*/ 28 w 2276"/>
                <a:gd name="T53" fmla="*/ 1558 h 1946"/>
                <a:gd name="T54" fmla="*/ 28 w 2276"/>
                <a:gd name="T55" fmla="*/ 1597 h 1946"/>
                <a:gd name="T56" fmla="*/ 28 w 2276"/>
                <a:gd name="T57" fmla="*/ 1630 h 1946"/>
                <a:gd name="T58" fmla="*/ 28 w 2276"/>
                <a:gd name="T59" fmla="*/ 1632 h 1946"/>
                <a:gd name="T60" fmla="*/ 27 w 2276"/>
                <a:gd name="T61" fmla="*/ 1632 h 1946"/>
                <a:gd name="T62" fmla="*/ 28 w 2276"/>
                <a:gd name="T63" fmla="*/ 1635 h 1946"/>
                <a:gd name="T64" fmla="*/ 28 w 2276"/>
                <a:gd name="T65" fmla="*/ 1707 h 1946"/>
                <a:gd name="T66" fmla="*/ 27 w 2276"/>
                <a:gd name="T67" fmla="*/ 1708 h 1946"/>
                <a:gd name="T68" fmla="*/ 28 w 2276"/>
                <a:gd name="T69" fmla="*/ 1710 h 1946"/>
                <a:gd name="T70" fmla="*/ 28 w 2276"/>
                <a:gd name="T71" fmla="*/ 1783 h 1946"/>
                <a:gd name="T72" fmla="*/ 27 w 2276"/>
                <a:gd name="T73" fmla="*/ 1783 h 1946"/>
                <a:gd name="T74" fmla="*/ 28 w 2276"/>
                <a:gd name="T75" fmla="*/ 1786 h 1946"/>
                <a:gd name="T76" fmla="*/ 28 w 2276"/>
                <a:gd name="T77" fmla="*/ 1895 h 1946"/>
                <a:gd name="T78" fmla="*/ 2276 w 2276"/>
                <a:gd name="T79" fmla="*/ 596 h 1946"/>
                <a:gd name="T80" fmla="*/ 2276 w 2276"/>
                <a:gd name="T81" fmla="*/ 629 h 1946"/>
                <a:gd name="T82" fmla="*/ 2276 w 2276"/>
                <a:gd name="T83" fmla="*/ 629 h 1946"/>
                <a:gd name="T84" fmla="*/ 2276 w 2276"/>
                <a:gd name="T85" fmla="*/ 629 h 1946"/>
                <a:gd name="T86" fmla="*/ 774 w 2276"/>
                <a:gd name="T87" fmla="*/ 1498 h 1946"/>
                <a:gd name="T88" fmla="*/ 0 w 2276"/>
                <a:gd name="T89" fmla="*/ 1946 h 1946"/>
                <a:gd name="T90" fmla="*/ 0 w 2276"/>
                <a:gd name="T91" fmla="*/ 1946 h 1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76" h="1946">
                  <a:moveTo>
                    <a:pt x="0" y="1946"/>
                  </a:moveTo>
                  <a:lnTo>
                    <a:pt x="0" y="1946"/>
                  </a:lnTo>
                  <a:lnTo>
                    <a:pt x="0" y="1931"/>
                  </a:lnTo>
                  <a:lnTo>
                    <a:pt x="0" y="1913"/>
                  </a:lnTo>
                  <a:lnTo>
                    <a:pt x="0" y="1633"/>
                  </a:lnTo>
                  <a:lnTo>
                    <a:pt x="0" y="1615"/>
                  </a:lnTo>
                  <a:lnTo>
                    <a:pt x="0" y="1316"/>
                  </a:lnTo>
                  <a:lnTo>
                    <a:pt x="0" y="1316"/>
                  </a:lnTo>
                  <a:lnTo>
                    <a:pt x="758" y="877"/>
                  </a:lnTo>
                  <a:lnTo>
                    <a:pt x="758" y="877"/>
                  </a:lnTo>
                  <a:lnTo>
                    <a:pt x="758" y="877"/>
                  </a:lnTo>
                  <a:lnTo>
                    <a:pt x="758" y="877"/>
                  </a:lnTo>
                  <a:lnTo>
                    <a:pt x="2276" y="0"/>
                  </a:lnTo>
                  <a:lnTo>
                    <a:pt x="2276" y="33"/>
                  </a:lnTo>
                  <a:lnTo>
                    <a:pt x="1582" y="434"/>
                  </a:lnTo>
                  <a:lnTo>
                    <a:pt x="28" y="1332"/>
                  </a:lnTo>
                  <a:lnTo>
                    <a:pt x="28" y="1332"/>
                  </a:lnTo>
                  <a:lnTo>
                    <a:pt x="28" y="1332"/>
                  </a:lnTo>
                  <a:lnTo>
                    <a:pt x="28" y="1404"/>
                  </a:lnTo>
                  <a:lnTo>
                    <a:pt x="27" y="1404"/>
                  </a:lnTo>
                  <a:lnTo>
                    <a:pt x="28" y="1407"/>
                  </a:lnTo>
                  <a:lnTo>
                    <a:pt x="28" y="1479"/>
                  </a:lnTo>
                  <a:lnTo>
                    <a:pt x="27" y="1481"/>
                  </a:lnTo>
                  <a:lnTo>
                    <a:pt x="28" y="1482"/>
                  </a:lnTo>
                  <a:lnTo>
                    <a:pt x="28" y="1555"/>
                  </a:lnTo>
                  <a:lnTo>
                    <a:pt x="27" y="1557"/>
                  </a:lnTo>
                  <a:lnTo>
                    <a:pt x="28" y="1558"/>
                  </a:lnTo>
                  <a:lnTo>
                    <a:pt x="28" y="1597"/>
                  </a:lnTo>
                  <a:lnTo>
                    <a:pt x="28" y="1630"/>
                  </a:lnTo>
                  <a:lnTo>
                    <a:pt x="28" y="1632"/>
                  </a:lnTo>
                  <a:lnTo>
                    <a:pt x="27" y="1632"/>
                  </a:lnTo>
                  <a:lnTo>
                    <a:pt x="28" y="1635"/>
                  </a:lnTo>
                  <a:lnTo>
                    <a:pt x="28" y="1707"/>
                  </a:lnTo>
                  <a:lnTo>
                    <a:pt x="27" y="1708"/>
                  </a:lnTo>
                  <a:lnTo>
                    <a:pt x="28" y="1710"/>
                  </a:lnTo>
                  <a:lnTo>
                    <a:pt x="28" y="1783"/>
                  </a:lnTo>
                  <a:lnTo>
                    <a:pt x="27" y="1783"/>
                  </a:lnTo>
                  <a:lnTo>
                    <a:pt x="28" y="1786"/>
                  </a:lnTo>
                  <a:lnTo>
                    <a:pt x="28" y="1895"/>
                  </a:lnTo>
                  <a:lnTo>
                    <a:pt x="2276" y="596"/>
                  </a:lnTo>
                  <a:lnTo>
                    <a:pt x="2276" y="629"/>
                  </a:lnTo>
                  <a:lnTo>
                    <a:pt x="2276" y="629"/>
                  </a:lnTo>
                  <a:lnTo>
                    <a:pt x="2276" y="629"/>
                  </a:lnTo>
                  <a:lnTo>
                    <a:pt x="774" y="1498"/>
                  </a:lnTo>
                  <a:lnTo>
                    <a:pt x="0" y="1946"/>
                  </a:lnTo>
                  <a:lnTo>
                    <a:pt x="0" y="1946"/>
                  </a:lnTo>
                  <a:close/>
                </a:path>
              </a:pathLst>
            </a:custGeom>
            <a:solidFill>
              <a:srgbClr val="FEB010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232">
              <a:extLst>
                <a:ext uri="{FF2B5EF4-FFF2-40B4-BE49-F238E27FC236}">
                  <a16:creationId xmlns:a16="http://schemas.microsoft.com/office/drawing/2014/main" id="{907C8265-D6A6-8FC2-C0C0-0F3397B33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1179" y="2476783"/>
              <a:ext cx="2417590" cy="1394944"/>
            </a:xfrm>
            <a:custGeom>
              <a:avLst/>
              <a:gdLst>
                <a:gd name="T0" fmla="*/ 0 w 3077"/>
                <a:gd name="T1" fmla="*/ 878 h 1777"/>
                <a:gd name="T2" fmla="*/ 1518 w 3077"/>
                <a:gd name="T3" fmla="*/ 0 h 1777"/>
                <a:gd name="T4" fmla="*/ 3077 w 3077"/>
                <a:gd name="T5" fmla="*/ 900 h 1777"/>
                <a:gd name="T6" fmla="*/ 1559 w 3077"/>
                <a:gd name="T7" fmla="*/ 1777 h 1777"/>
                <a:gd name="T8" fmla="*/ 0 w 3077"/>
                <a:gd name="T9" fmla="*/ 878 h 17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7" h="1777">
                  <a:moveTo>
                    <a:pt x="0" y="878"/>
                  </a:moveTo>
                  <a:lnTo>
                    <a:pt x="1518" y="0"/>
                  </a:lnTo>
                  <a:lnTo>
                    <a:pt x="3077" y="900"/>
                  </a:lnTo>
                  <a:lnTo>
                    <a:pt x="1559" y="1777"/>
                  </a:lnTo>
                  <a:lnTo>
                    <a:pt x="0" y="878"/>
                  </a:lnTo>
                  <a:close/>
                </a:path>
              </a:pathLst>
            </a:custGeom>
            <a:solidFill>
              <a:srgbClr val="88CA1C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233">
              <a:extLst>
                <a:ext uri="{FF2B5EF4-FFF2-40B4-BE49-F238E27FC236}">
                  <a16:creationId xmlns:a16="http://schemas.microsoft.com/office/drawing/2014/main" id="{843AA1C3-696E-0BD6-E15A-BD48CE3F3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1179" y="2476783"/>
              <a:ext cx="2328049" cy="1344676"/>
            </a:xfrm>
            <a:custGeom>
              <a:avLst/>
              <a:gdLst>
                <a:gd name="T0" fmla="*/ 0 w 2962"/>
                <a:gd name="T1" fmla="*/ 813 h 1712"/>
                <a:gd name="T2" fmla="*/ 1403 w 2962"/>
                <a:gd name="T3" fmla="*/ 0 h 1712"/>
                <a:gd name="T4" fmla="*/ 2962 w 2962"/>
                <a:gd name="T5" fmla="*/ 900 h 1712"/>
                <a:gd name="T6" fmla="*/ 1559 w 2962"/>
                <a:gd name="T7" fmla="*/ 1712 h 1712"/>
                <a:gd name="T8" fmla="*/ 0 w 2962"/>
                <a:gd name="T9" fmla="*/ 813 h 1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2" h="1712">
                  <a:moveTo>
                    <a:pt x="0" y="813"/>
                  </a:moveTo>
                  <a:lnTo>
                    <a:pt x="1403" y="0"/>
                  </a:lnTo>
                  <a:lnTo>
                    <a:pt x="2962" y="900"/>
                  </a:lnTo>
                  <a:lnTo>
                    <a:pt x="1559" y="1712"/>
                  </a:lnTo>
                  <a:lnTo>
                    <a:pt x="0" y="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234">
              <a:extLst>
                <a:ext uri="{FF2B5EF4-FFF2-40B4-BE49-F238E27FC236}">
                  <a16:creationId xmlns:a16="http://schemas.microsoft.com/office/drawing/2014/main" id="{450BC3F5-00FF-BE23-71AD-F234B0D13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1179" y="2269426"/>
              <a:ext cx="1922761" cy="1027358"/>
            </a:xfrm>
            <a:custGeom>
              <a:avLst/>
              <a:gdLst>
                <a:gd name="T0" fmla="*/ 0 w 2447"/>
                <a:gd name="T1" fmla="*/ 877 h 1308"/>
                <a:gd name="T2" fmla="*/ 1518 w 2447"/>
                <a:gd name="T3" fmla="*/ 0 h 1308"/>
                <a:gd name="T4" fmla="*/ 2447 w 2447"/>
                <a:gd name="T5" fmla="*/ 533 h 1308"/>
                <a:gd name="T6" fmla="*/ 746 w 2447"/>
                <a:gd name="T7" fmla="*/ 1308 h 1308"/>
                <a:gd name="T8" fmla="*/ 0 w 2447"/>
                <a:gd name="T9" fmla="*/ 877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7" h="1308">
                  <a:moveTo>
                    <a:pt x="0" y="877"/>
                  </a:moveTo>
                  <a:lnTo>
                    <a:pt x="1518" y="0"/>
                  </a:lnTo>
                  <a:lnTo>
                    <a:pt x="2447" y="533"/>
                  </a:lnTo>
                  <a:lnTo>
                    <a:pt x="746" y="1308"/>
                  </a:lnTo>
                  <a:lnTo>
                    <a:pt x="0" y="877"/>
                  </a:lnTo>
                  <a:close/>
                </a:path>
              </a:pathLst>
            </a:custGeom>
            <a:solidFill>
              <a:srgbClr val="5098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236">
              <a:extLst>
                <a:ext uri="{FF2B5EF4-FFF2-40B4-BE49-F238E27FC236}">
                  <a16:creationId xmlns:a16="http://schemas.microsoft.com/office/drawing/2014/main" id="{CDEE6DB3-3DFF-7988-3D79-2B4EFB268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1179" y="2269426"/>
              <a:ext cx="1922761" cy="1027358"/>
            </a:xfrm>
            <a:custGeom>
              <a:avLst/>
              <a:gdLst>
                <a:gd name="T0" fmla="*/ 0 w 2447"/>
                <a:gd name="T1" fmla="*/ 877 h 1308"/>
                <a:gd name="T2" fmla="*/ 1518 w 2447"/>
                <a:gd name="T3" fmla="*/ 0 h 1308"/>
                <a:gd name="T4" fmla="*/ 2447 w 2447"/>
                <a:gd name="T5" fmla="*/ 534 h 1308"/>
                <a:gd name="T6" fmla="*/ 746 w 2447"/>
                <a:gd name="T7" fmla="*/ 1308 h 1308"/>
                <a:gd name="T8" fmla="*/ 0 w 2447"/>
                <a:gd name="T9" fmla="*/ 877 h 1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7" h="1308">
                  <a:moveTo>
                    <a:pt x="0" y="877"/>
                  </a:moveTo>
                  <a:lnTo>
                    <a:pt x="1518" y="0"/>
                  </a:lnTo>
                  <a:lnTo>
                    <a:pt x="2447" y="534"/>
                  </a:lnTo>
                  <a:lnTo>
                    <a:pt x="746" y="1308"/>
                  </a:lnTo>
                  <a:lnTo>
                    <a:pt x="0" y="8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238">
              <a:extLst>
                <a:ext uri="{FF2B5EF4-FFF2-40B4-BE49-F238E27FC236}">
                  <a16:creationId xmlns:a16="http://schemas.microsoft.com/office/drawing/2014/main" id="{17C23E64-8915-AA92-F5EA-3DC20F113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1179" y="2242721"/>
              <a:ext cx="2328049" cy="1344676"/>
            </a:xfrm>
            <a:custGeom>
              <a:avLst/>
              <a:gdLst>
                <a:gd name="T0" fmla="*/ 0 w 2962"/>
                <a:gd name="T1" fmla="*/ 813 h 1712"/>
                <a:gd name="T2" fmla="*/ 1403 w 2962"/>
                <a:gd name="T3" fmla="*/ 0 h 1712"/>
                <a:gd name="T4" fmla="*/ 2962 w 2962"/>
                <a:gd name="T5" fmla="*/ 898 h 1712"/>
                <a:gd name="T6" fmla="*/ 1559 w 2962"/>
                <a:gd name="T7" fmla="*/ 1712 h 1712"/>
                <a:gd name="T8" fmla="*/ 0 w 2962"/>
                <a:gd name="T9" fmla="*/ 813 h 1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62" h="1712">
                  <a:moveTo>
                    <a:pt x="0" y="813"/>
                  </a:moveTo>
                  <a:lnTo>
                    <a:pt x="1403" y="0"/>
                  </a:lnTo>
                  <a:lnTo>
                    <a:pt x="2962" y="898"/>
                  </a:lnTo>
                  <a:lnTo>
                    <a:pt x="1559" y="1712"/>
                  </a:lnTo>
                  <a:lnTo>
                    <a:pt x="0" y="8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239">
              <a:extLst>
                <a:ext uri="{FF2B5EF4-FFF2-40B4-BE49-F238E27FC236}">
                  <a16:creationId xmlns:a16="http://schemas.microsoft.com/office/drawing/2014/main" id="{947CDBED-A63D-94D7-1FDC-84F2A76A5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1179" y="2033794"/>
              <a:ext cx="1922761" cy="1028929"/>
            </a:xfrm>
            <a:custGeom>
              <a:avLst/>
              <a:gdLst>
                <a:gd name="T0" fmla="*/ 0 w 2447"/>
                <a:gd name="T1" fmla="*/ 878 h 1309"/>
                <a:gd name="T2" fmla="*/ 1518 w 2447"/>
                <a:gd name="T3" fmla="*/ 0 h 1309"/>
                <a:gd name="T4" fmla="*/ 2447 w 2447"/>
                <a:gd name="T5" fmla="*/ 534 h 1309"/>
                <a:gd name="T6" fmla="*/ 746 w 2447"/>
                <a:gd name="T7" fmla="*/ 1309 h 1309"/>
                <a:gd name="T8" fmla="*/ 0 w 2447"/>
                <a:gd name="T9" fmla="*/ 878 h 1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7" h="1309">
                  <a:moveTo>
                    <a:pt x="0" y="878"/>
                  </a:moveTo>
                  <a:lnTo>
                    <a:pt x="1518" y="0"/>
                  </a:lnTo>
                  <a:lnTo>
                    <a:pt x="2447" y="534"/>
                  </a:lnTo>
                  <a:lnTo>
                    <a:pt x="746" y="1309"/>
                  </a:lnTo>
                  <a:lnTo>
                    <a:pt x="0" y="878"/>
                  </a:lnTo>
                  <a:close/>
                </a:path>
              </a:pathLst>
            </a:custGeom>
            <a:solidFill>
              <a:srgbClr val="5098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241">
              <a:extLst>
                <a:ext uri="{FF2B5EF4-FFF2-40B4-BE49-F238E27FC236}">
                  <a16:creationId xmlns:a16="http://schemas.microsoft.com/office/drawing/2014/main" id="{A7A8485A-E752-9DCC-BB5A-8EE2B5C400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6468" y="2770538"/>
              <a:ext cx="1138891" cy="1076055"/>
            </a:xfrm>
            <a:custGeom>
              <a:avLst/>
              <a:gdLst>
                <a:gd name="T0" fmla="*/ 1449 w 1449"/>
                <a:gd name="T1" fmla="*/ 0 h 1370"/>
                <a:gd name="T2" fmla="*/ 1449 w 1449"/>
                <a:gd name="T3" fmla="*/ 532 h 1370"/>
                <a:gd name="T4" fmla="*/ 87 w 1449"/>
                <a:gd name="T5" fmla="*/ 1321 h 1370"/>
                <a:gd name="T6" fmla="*/ 29 w 1449"/>
                <a:gd name="T7" fmla="*/ 1354 h 1370"/>
                <a:gd name="T8" fmla="*/ 0 w 1449"/>
                <a:gd name="T9" fmla="*/ 1370 h 1370"/>
                <a:gd name="T10" fmla="*/ 0 w 1449"/>
                <a:gd name="T11" fmla="*/ 840 h 1370"/>
                <a:gd name="T12" fmla="*/ 1449 w 1449"/>
                <a:gd name="T13" fmla="*/ 0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370">
                  <a:moveTo>
                    <a:pt x="1449" y="0"/>
                  </a:moveTo>
                  <a:lnTo>
                    <a:pt x="1449" y="532"/>
                  </a:lnTo>
                  <a:lnTo>
                    <a:pt x="87" y="1321"/>
                  </a:lnTo>
                  <a:lnTo>
                    <a:pt x="29" y="1354"/>
                  </a:lnTo>
                  <a:lnTo>
                    <a:pt x="0" y="1370"/>
                  </a:lnTo>
                  <a:lnTo>
                    <a:pt x="0" y="840"/>
                  </a:lnTo>
                  <a:lnTo>
                    <a:pt x="1449" y="0"/>
                  </a:lnTo>
                  <a:close/>
                </a:path>
              </a:pathLst>
            </a:custGeom>
            <a:solidFill>
              <a:srgbClr val="F7F7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242">
              <a:extLst>
                <a:ext uri="{FF2B5EF4-FFF2-40B4-BE49-F238E27FC236}">
                  <a16:creationId xmlns:a16="http://schemas.microsoft.com/office/drawing/2014/main" id="{05B5794B-B1A3-8BD7-4E08-99F45F03D3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1179" y="2033794"/>
              <a:ext cx="1922761" cy="1028929"/>
            </a:xfrm>
            <a:custGeom>
              <a:avLst/>
              <a:gdLst>
                <a:gd name="T0" fmla="*/ 0 w 2447"/>
                <a:gd name="T1" fmla="*/ 878 h 1309"/>
                <a:gd name="T2" fmla="*/ 1518 w 2447"/>
                <a:gd name="T3" fmla="*/ 0 h 1309"/>
                <a:gd name="T4" fmla="*/ 2447 w 2447"/>
                <a:gd name="T5" fmla="*/ 535 h 1309"/>
                <a:gd name="T6" fmla="*/ 746 w 2447"/>
                <a:gd name="T7" fmla="*/ 1309 h 1309"/>
                <a:gd name="T8" fmla="*/ 0 w 2447"/>
                <a:gd name="T9" fmla="*/ 878 h 1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7" h="1309">
                  <a:moveTo>
                    <a:pt x="0" y="878"/>
                  </a:moveTo>
                  <a:lnTo>
                    <a:pt x="1518" y="0"/>
                  </a:lnTo>
                  <a:lnTo>
                    <a:pt x="2447" y="535"/>
                  </a:lnTo>
                  <a:lnTo>
                    <a:pt x="746" y="1309"/>
                  </a:lnTo>
                  <a:lnTo>
                    <a:pt x="0" y="8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243">
              <a:extLst>
                <a:ext uri="{FF2B5EF4-FFF2-40B4-BE49-F238E27FC236}">
                  <a16:creationId xmlns:a16="http://schemas.microsoft.com/office/drawing/2014/main" id="{4F60E82F-38E4-E343-9D02-4F9197D33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1179" y="2008659"/>
              <a:ext cx="2417590" cy="1394944"/>
            </a:xfrm>
            <a:custGeom>
              <a:avLst/>
              <a:gdLst>
                <a:gd name="T0" fmla="*/ 0 w 3077"/>
                <a:gd name="T1" fmla="*/ 877 h 1776"/>
                <a:gd name="T2" fmla="*/ 1518 w 3077"/>
                <a:gd name="T3" fmla="*/ 0 h 1776"/>
                <a:gd name="T4" fmla="*/ 3077 w 3077"/>
                <a:gd name="T5" fmla="*/ 899 h 1776"/>
                <a:gd name="T6" fmla="*/ 1559 w 3077"/>
                <a:gd name="T7" fmla="*/ 1776 h 1776"/>
                <a:gd name="T8" fmla="*/ 0 w 3077"/>
                <a:gd name="T9" fmla="*/ 877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7" h="1776">
                  <a:moveTo>
                    <a:pt x="0" y="877"/>
                  </a:moveTo>
                  <a:lnTo>
                    <a:pt x="1518" y="0"/>
                  </a:lnTo>
                  <a:lnTo>
                    <a:pt x="3077" y="899"/>
                  </a:lnTo>
                  <a:lnTo>
                    <a:pt x="1559" y="1776"/>
                  </a:lnTo>
                  <a:lnTo>
                    <a:pt x="0" y="877"/>
                  </a:lnTo>
                  <a:close/>
                </a:path>
              </a:pathLst>
            </a:custGeom>
            <a:solidFill>
              <a:srgbClr val="014A7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244">
              <a:extLst>
                <a:ext uri="{FF2B5EF4-FFF2-40B4-BE49-F238E27FC236}">
                  <a16:creationId xmlns:a16="http://schemas.microsoft.com/office/drawing/2014/main" id="{5AE3C8D0-E85E-DC29-EB74-38184E25D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6468" y="2715557"/>
              <a:ext cx="1192301" cy="1182876"/>
            </a:xfrm>
            <a:custGeom>
              <a:avLst/>
              <a:gdLst>
                <a:gd name="T0" fmla="*/ 29 w 1518"/>
                <a:gd name="T1" fmla="*/ 1159 h 1506"/>
                <a:gd name="T2" fmla="*/ 29 w 1518"/>
                <a:gd name="T3" fmla="*/ 894 h 1506"/>
                <a:gd name="T4" fmla="*/ 1518 w 1518"/>
                <a:gd name="T5" fmla="*/ 33 h 1506"/>
                <a:gd name="T6" fmla="*/ 1518 w 1518"/>
                <a:gd name="T7" fmla="*/ 0 h 1506"/>
                <a:gd name="T8" fmla="*/ 0 w 1518"/>
                <a:gd name="T9" fmla="*/ 877 h 1506"/>
                <a:gd name="T10" fmla="*/ 0 w 1518"/>
                <a:gd name="T11" fmla="*/ 878 h 1506"/>
                <a:gd name="T12" fmla="*/ 0 w 1518"/>
                <a:gd name="T13" fmla="*/ 910 h 1506"/>
                <a:gd name="T14" fmla="*/ 0 w 1518"/>
                <a:gd name="T15" fmla="*/ 1176 h 1506"/>
                <a:gd name="T16" fmla="*/ 0 w 1518"/>
                <a:gd name="T17" fmla="*/ 1208 h 1506"/>
                <a:gd name="T18" fmla="*/ 0 w 1518"/>
                <a:gd name="T19" fmla="*/ 1473 h 1506"/>
                <a:gd name="T20" fmla="*/ 0 w 1518"/>
                <a:gd name="T21" fmla="*/ 1506 h 1506"/>
                <a:gd name="T22" fmla="*/ 0 w 1518"/>
                <a:gd name="T23" fmla="*/ 1506 h 1506"/>
                <a:gd name="T24" fmla="*/ 0 w 1518"/>
                <a:gd name="T25" fmla="*/ 1506 h 1506"/>
                <a:gd name="T26" fmla="*/ 1518 w 1518"/>
                <a:gd name="T27" fmla="*/ 629 h 1506"/>
                <a:gd name="T28" fmla="*/ 1518 w 1518"/>
                <a:gd name="T29" fmla="*/ 596 h 1506"/>
                <a:gd name="T30" fmla="*/ 29 w 1518"/>
                <a:gd name="T31" fmla="*/ 1457 h 1506"/>
                <a:gd name="T32" fmla="*/ 29 w 1518"/>
                <a:gd name="T33" fmla="*/ 1191 h 1506"/>
                <a:gd name="T34" fmla="*/ 29 w 1518"/>
                <a:gd name="T35" fmla="*/ 1159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18" h="1506">
                  <a:moveTo>
                    <a:pt x="29" y="1159"/>
                  </a:moveTo>
                  <a:lnTo>
                    <a:pt x="29" y="894"/>
                  </a:lnTo>
                  <a:lnTo>
                    <a:pt x="1518" y="33"/>
                  </a:lnTo>
                  <a:lnTo>
                    <a:pt x="1518" y="0"/>
                  </a:lnTo>
                  <a:lnTo>
                    <a:pt x="0" y="877"/>
                  </a:lnTo>
                  <a:lnTo>
                    <a:pt x="0" y="878"/>
                  </a:lnTo>
                  <a:lnTo>
                    <a:pt x="0" y="910"/>
                  </a:lnTo>
                  <a:lnTo>
                    <a:pt x="0" y="1176"/>
                  </a:lnTo>
                  <a:lnTo>
                    <a:pt x="0" y="1208"/>
                  </a:lnTo>
                  <a:lnTo>
                    <a:pt x="0" y="1473"/>
                  </a:lnTo>
                  <a:lnTo>
                    <a:pt x="0" y="1506"/>
                  </a:lnTo>
                  <a:lnTo>
                    <a:pt x="0" y="1506"/>
                  </a:lnTo>
                  <a:lnTo>
                    <a:pt x="0" y="1506"/>
                  </a:lnTo>
                  <a:lnTo>
                    <a:pt x="1518" y="629"/>
                  </a:lnTo>
                  <a:lnTo>
                    <a:pt x="1518" y="596"/>
                  </a:lnTo>
                  <a:lnTo>
                    <a:pt x="29" y="1457"/>
                  </a:lnTo>
                  <a:lnTo>
                    <a:pt x="29" y="1191"/>
                  </a:lnTo>
                  <a:lnTo>
                    <a:pt x="29" y="1159"/>
                  </a:lnTo>
                  <a:close/>
                </a:path>
              </a:pathLst>
            </a:custGeom>
            <a:solidFill>
              <a:srgbClr val="E45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245">
              <a:extLst>
                <a:ext uri="{FF2B5EF4-FFF2-40B4-BE49-F238E27FC236}">
                  <a16:creationId xmlns:a16="http://schemas.microsoft.com/office/drawing/2014/main" id="{D674BD0A-9AAF-7FA3-E5FA-02AF88CDB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6468" y="2715557"/>
              <a:ext cx="1192301" cy="1182876"/>
            </a:xfrm>
            <a:custGeom>
              <a:avLst/>
              <a:gdLst>
                <a:gd name="T0" fmla="*/ 0 w 1518"/>
                <a:gd name="T1" fmla="*/ 1506 h 1506"/>
                <a:gd name="T2" fmla="*/ 0 w 1518"/>
                <a:gd name="T3" fmla="*/ 1506 h 1506"/>
                <a:gd name="T4" fmla="*/ 0 w 1518"/>
                <a:gd name="T5" fmla="*/ 1492 h 1506"/>
                <a:gd name="T6" fmla="*/ 0 w 1518"/>
                <a:gd name="T7" fmla="*/ 1473 h 1506"/>
                <a:gd name="T8" fmla="*/ 0 w 1518"/>
                <a:gd name="T9" fmla="*/ 1194 h 1506"/>
                <a:gd name="T10" fmla="*/ 0 w 1518"/>
                <a:gd name="T11" fmla="*/ 1175 h 1506"/>
                <a:gd name="T12" fmla="*/ 0 w 1518"/>
                <a:gd name="T13" fmla="*/ 877 h 1506"/>
                <a:gd name="T14" fmla="*/ 0 w 1518"/>
                <a:gd name="T15" fmla="*/ 877 h 1506"/>
                <a:gd name="T16" fmla="*/ 759 w 1518"/>
                <a:gd name="T17" fmla="*/ 437 h 1506"/>
                <a:gd name="T18" fmla="*/ 759 w 1518"/>
                <a:gd name="T19" fmla="*/ 437 h 1506"/>
                <a:gd name="T20" fmla="*/ 759 w 1518"/>
                <a:gd name="T21" fmla="*/ 437 h 1506"/>
                <a:gd name="T22" fmla="*/ 761 w 1518"/>
                <a:gd name="T23" fmla="*/ 437 h 1506"/>
                <a:gd name="T24" fmla="*/ 1518 w 1518"/>
                <a:gd name="T25" fmla="*/ 0 h 1506"/>
                <a:gd name="T26" fmla="*/ 1518 w 1518"/>
                <a:gd name="T27" fmla="*/ 33 h 1506"/>
                <a:gd name="T28" fmla="*/ 1449 w 1518"/>
                <a:gd name="T29" fmla="*/ 72 h 1506"/>
                <a:gd name="T30" fmla="*/ 1449 w 1518"/>
                <a:gd name="T31" fmla="*/ 72 h 1506"/>
                <a:gd name="T32" fmla="*/ 29 w 1518"/>
                <a:gd name="T33" fmla="*/ 894 h 1506"/>
                <a:gd name="T34" fmla="*/ 29 w 1518"/>
                <a:gd name="T35" fmla="*/ 966 h 1506"/>
                <a:gd name="T36" fmla="*/ 28 w 1518"/>
                <a:gd name="T37" fmla="*/ 966 h 1506"/>
                <a:gd name="T38" fmla="*/ 29 w 1518"/>
                <a:gd name="T39" fmla="*/ 969 h 1506"/>
                <a:gd name="T40" fmla="*/ 29 w 1518"/>
                <a:gd name="T41" fmla="*/ 1041 h 1506"/>
                <a:gd name="T42" fmla="*/ 28 w 1518"/>
                <a:gd name="T43" fmla="*/ 1042 h 1506"/>
                <a:gd name="T44" fmla="*/ 29 w 1518"/>
                <a:gd name="T45" fmla="*/ 1044 h 1506"/>
                <a:gd name="T46" fmla="*/ 29 w 1518"/>
                <a:gd name="T47" fmla="*/ 1117 h 1506"/>
                <a:gd name="T48" fmla="*/ 28 w 1518"/>
                <a:gd name="T49" fmla="*/ 1117 h 1506"/>
                <a:gd name="T50" fmla="*/ 29 w 1518"/>
                <a:gd name="T51" fmla="*/ 1120 h 1506"/>
                <a:gd name="T52" fmla="*/ 29 w 1518"/>
                <a:gd name="T53" fmla="*/ 1194 h 1506"/>
                <a:gd name="T54" fmla="*/ 28 w 1518"/>
                <a:gd name="T55" fmla="*/ 1194 h 1506"/>
                <a:gd name="T56" fmla="*/ 29 w 1518"/>
                <a:gd name="T57" fmla="*/ 1196 h 1506"/>
                <a:gd name="T58" fmla="*/ 29 w 1518"/>
                <a:gd name="T59" fmla="*/ 1268 h 1506"/>
                <a:gd name="T60" fmla="*/ 28 w 1518"/>
                <a:gd name="T61" fmla="*/ 1270 h 1506"/>
                <a:gd name="T62" fmla="*/ 29 w 1518"/>
                <a:gd name="T63" fmla="*/ 1271 h 1506"/>
                <a:gd name="T64" fmla="*/ 29 w 1518"/>
                <a:gd name="T65" fmla="*/ 1345 h 1506"/>
                <a:gd name="T66" fmla="*/ 28 w 1518"/>
                <a:gd name="T67" fmla="*/ 1345 h 1506"/>
                <a:gd name="T68" fmla="*/ 29 w 1518"/>
                <a:gd name="T69" fmla="*/ 1348 h 1506"/>
                <a:gd name="T70" fmla="*/ 29 w 1518"/>
                <a:gd name="T71" fmla="*/ 1424 h 1506"/>
                <a:gd name="T72" fmla="*/ 29 w 1518"/>
                <a:gd name="T73" fmla="*/ 1424 h 1506"/>
                <a:gd name="T74" fmla="*/ 29 w 1518"/>
                <a:gd name="T75" fmla="*/ 1457 h 1506"/>
                <a:gd name="T76" fmla="*/ 1518 w 1518"/>
                <a:gd name="T77" fmla="*/ 596 h 1506"/>
                <a:gd name="T78" fmla="*/ 1518 w 1518"/>
                <a:gd name="T79" fmla="*/ 629 h 1506"/>
                <a:gd name="T80" fmla="*/ 0 w 1518"/>
                <a:gd name="T81" fmla="*/ 1506 h 1506"/>
                <a:gd name="T82" fmla="*/ 0 w 1518"/>
                <a:gd name="T83" fmla="*/ 1506 h 1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18" h="1506">
                  <a:moveTo>
                    <a:pt x="0" y="1506"/>
                  </a:moveTo>
                  <a:lnTo>
                    <a:pt x="0" y="1506"/>
                  </a:lnTo>
                  <a:lnTo>
                    <a:pt x="0" y="1492"/>
                  </a:lnTo>
                  <a:lnTo>
                    <a:pt x="0" y="1473"/>
                  </a:lnTo>
                  <a:lnTo>
                    <a:pt x="0" y="1194"/>
                  </a:lnTo>
                  <a:lnTo>
                    <a:pt x="0" y="1175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759" y="437"/>
                  </a:lnTo>
                  <a:lnTo>
                    <a:pt x="759" y="437"/>
                  </a:lnTo>
                  <a:lnTo>
                    <a:pt x="759" y="437"/>
                  </a:lnTo>
                  <a:lnTo>
                    <a:pt x="761" y="437"/>
                  </a:lnTo>
                  <a:lnTo>
                    <a:pt x="1518" y="0"/>
                  </a:lnTo>
                  <a:lnTo>
                    <a:pt x="1518" y="33"/>
                  </a:lnTo>
                  <a:lnTo>
                    <a:pt x="1449" y="72"/>
                  </a:lnTo>
                  <a:lnTo>
                    <a:pt x="1449" y="72"/>
                  </a:lnTo>
                  <a:lnTo>
                    <a:pt x="29" y="894"/>
                  </a:lnTo>
                  <a:lnTo>
                    <a:pt x="29" y="966"/>
                  </a:lnTo>
                  <a:lnTo>
                    <a:pt x="28" y="966"/>
                  </a:lnTo>
                  <a:lnTo>
                    <a:pt x="29" y="969"/>
                  </a:lnTo>
                  <a:lnTo>
                    <a:pt x="29" y="1041"/>
                  </a:lnTo>
                  <a:lnTo>
                    <a:pt x="28" y="1042"/>
                  </a:lnTo>
                  <a:lnTo>
                    <a:pt x="29" y="1044"/>
                  </a:lnTo>
                  <a:lnTo>
                    <a:pt x="29" y="1117"/>
                  </a:lnTo>
                  <a:lnTo>
                    <a:pt x="28" y="1117"/>
                  </a:lnTo>
                  <a:lnTo>
                    <a:pt x="29" y="1120"/>
                  </a:lnTo>
                  <a:lnTo>
                    <a:pt x="29" y="1194"/>
                  </a:lnTo>
                  <a:lnTo>
                    <a:pt x="28" y="1194"/>
                  </a:lnTo>
                  <a:lnTo>
                    <a:pt x="29" y="1196"/>
                  </a:lnTo>
                  <a:lnTo>
                    <a:pt x="29" y="1268"/>
                  </a:lnTo>
                  <a:lnTo>
                    <a:pt x="28" y="1270"/>
                  </a:lnTo>
                  <a:lnTo>
                    <a:pt x="29" y="1271"/>
                  </a:lnTo>
                  <a:lnTo>
                    <a:pt x="29" y="1345"/>
                  </a:lnTo>
                  <a:lnTo>
                    <a:pt x="28" y="1345"/>
                  </a:lnTo>
                  <a:lnTo>
                    <a:pt x="29" y="1348"/>
                  </a:lnTo>
                  <a:lnTo>
                    <a:pt x="29" y="1424"/>
                  </a:lnTo>
                  <a:lnTo>
                    <a:pt x="29" y="1424"/>
                  </a:lnTo>
                  <a:lnTo>
                    <a:pt x="29" y="1457"/>
                  </a:lnTo>
                  <a:lnTo>
                    <a:pt x="1518" y="596"/>
                  </a:lnTo>
                  <a:lnTo>
                    <a:pt x="1518" y="629"/>
                  </a:lnTo>
                  <a:lnTo>
                    <a:pt x="0" y="1506"/>
                  </a:lnTo>
                  <a:lnTo>
                    <a:pt x="0" y="1506"/>
                  </a:lnTo>
                  <a:close/>
                </a:path>
              </a:pathLst>
            </a:custGeom>
            <a:solidFill>
              <a:srgbClr val="88CA1C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246">
              <a:extLst>
                <a:ext uri="{FF2B5EF4-FFF2-40B4-BE49-F238E27FC236}">
                  <a16:creationId xmlns:a16="http://schemas.microsoft.com/office/drawing/2014/main" id="{9D1FDB20-B064-7205-7973-64DF68716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9686" y="1981955"/>
              <a:ext cx="1819083" cy="1050921"/>
            </a:xfrm>
            <a:custGeom>
              <a:avLst/>
              <a:gdLst>
                <a:gd name="T0" fmla="*/ 0 w 2317"/>
                <a:gd name="T1" fmla="*/ 440 h 1338"/>
                <a:gd name="T2" fmla="*/ 758 w 2317"/>
                <a:gd name="T3" fmla="*/ 0 h 1338"/>
                <a:gd name="T4" fmla="*/ 2317 w 2317"/>
                <a:gd name="T5" fmla="*/ 900 h 1338"/>
                <a:gd name="T6" fmla="*/ 1558 w 2317"/>
                <a:gd name="T7" fmla="*/ 1338 h 1338"/>
                <a:gd name="T8" fmla="*/ 0 w 2317"/>
                <a:gd name="T9" fmla="*/ 440 h 1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7" h="1338">
                  <a:moveTo>
                    <a:pt x="0" y="440"/>
                  </a:moveTo>
                  <a:lnTo>
                    <a:pt x="758" y="0"/>
                  </a:lnTo>
                  <a:lnTo>
                    <a:pt x="2317" y="900"/>
                  </a:lnTo>
                  <a:lnTo>
                    <a:pt x="1558" y="1338"/>
                  </a:lnTo>
                  <a:lnTo>
                    <a:pt x="0" y="440"/>
                  </a:lnTo>
                  <a:close/>
                </a:path>
              </a:pathLst>
            </a:custGeom>
            <a:solidFill>
              <a:srgbClr val="04C4DE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247">
              <a:extLst>
                <a:ext uri="{FF2B5EF4-FFF2-40B4-BE49-F238E27FC236}">
                  <a16:creationId xmlns:a16="http://schemas.microsoft.com/office/drawing/2014/main" id="{68EEEF7D-BAD0-CBA5-9C6F-29FD7899E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9686" y="1981955"/>
              <a:ext cx="1729543" cy="1000653"/>
            </a:xfrm>
            <a:custGeom>
              <a:avLst/>
              <a:gdLst>
                <a:gd name="T0" fmla="*/ 0 w 2203"/>
                <a:gd name="T1" fmla="*/ 375 h 1274"/>
                <a:gd name="T2" fmla="*/ 644 w 2203"/>
                <a:gd name="T3" fmla="*/ 0 h 1274"/>
                <a:gd name="T4" fmla="*/ 2203 w 2203"/>
                <a:gd name="T5" fmla="*/ 900 h 1274"/>
                <a:gd name="T6" fmla="*/ 1558 w 2203"/>
                <a:gd name="T7" fmla="*/ 1274 h 1274"/>
                <a:gd name="T8" fmla="*/ 0 w 2203"/>
                <a:gd name="T9" fmla="*/ 375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3" h="1274">
                  <a:moveTo>
                    <a:pt x="0" y="375"/>
                  </a:moveTo>
                  <a:lnTo>
                    <a:pt x="644" y="0"/>
                  </a:lnTo>
                  <a:lnTo>
                    <a:pt x="2203" y="900"/>
                  </a:lnTo>
                  <a:lnTo>
                    <a:pt x="1558" y="1274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248">
              <a:extLst>
                <a:ext uri="{FF2B5EF4-FFF2-40B4-BE49-F238E27FC236}">
                  <a16:creationId xmlns:a16="http://schemas.microsoft.com/office/drawing/2014/main" id="{AA8D541F-5CBE-4E8A-E966-B8CFD5707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9686" y="1774598"/>
              <a:ext cx="1179734" cy="683335"/>
            </a:xfrm>
            <a:custGeom>
              <a:avLst/>
              <a:gdLst>
                <a:gd name="T0" fmla="*/ 0 w 1504"/>
                <a:gd name="T1" fmla="*/ 438 h 868"/>
                <a:gd name="T2" fmla="*/ 758 w 1504"/>
                <a:gd name="T3" fmla="*/ 0 h 868"/>
                <a:gd name="T4" fmla="*/ 1504 w 1504"/>
                <a:gd name="T5" fmla="*/ 429 h 868"/>
                <a:gd name="T6" fmla="*/ 745 w 1504"/>
                <a:gd name="T7" fmla="*/ 868 h 868"/>
                <a:gd name="T8" fmla="*/ 0 w 1504"/>
                <a:gd name="T9" fmla="*/ 43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4" h="868">
                  <a:moveTo>
                    <a:pt x="0" y="438"/>
                  </a:moveTo>
                  <a:lnTo>
                    <a:pt x="758" y="0"/>
                  </a:lnTo>
                  <a:lnTo>
                    <a:pt x="1504" y="429"/>
                  </a:lnTo>
                  <a:lnTo>
                    <a:pt x="745" y="868"/>
                  </a:lnTo>
                  <a:lnTo>
                    <a:pt x="0" y="438"/>
                  </a:lnTo>
                  <a:close/>
                </a:path>
              </a:pathLst>
            </a:custGeom>
            <a:solidFill>
              <a:srgbClr val="5098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250">
              <a:extLst>
                <a:ext uri="{FF2B5EF4-FFF2-40B4-BE49-F238E27FC236}">
                  <a16:creationId xmlns:a16="http://schemas.microsoft.com/office/drawing/2014/main" id="{4AD2413E-3A74-97C4-A9C8-D9078DB20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9686" y="1774598"/>
              <a:ext cx="1179734" cy="683335"/>
            </a:xfrm>
            <a:custGeom>
              <a:avLst/>
              <a:gdLst>
                <a:gd name="T0" fmla="*/ 0 w 1504"/>
                <a:gd name="T1" fmla="*/ 438 h 868"/>
                <a:gd name="T2" fmla="*/ 758 w 1504"/>
                <a:gd name="T3" fmla="*/ 0 h 868"/>
                <a:gd name="T4" fmla="*/ 1504 w 1504"/>
                <a:gd name="T5" fmla="*/ 430 h 868"/>
                <a:gd name="T6" fmla="*/ 745 w 1504"/>
                <a:gd name="T7" fmla="*/ 868 h 868"/>
                <a:gd name="T8" fmla="*/ 0 w 1504"/>
                <a:gd name="T9" fmla="*/ 43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4" h="868">
                  <a:moveTo>
                    <a:pt x="0" y="438"/>
                  </a:moveTo>
                  <a:lnTo>
                    <a:pt x="758" y="0"/>
                  </a:lnTo>
                  <a:lnTo>
                    <a:pt x="1504" y="430"/>
                  </a:lnTo>
                  <a:lnTo>
                    <a:pt x="745" y="868"/>
                  </a:lnTo>
                  <a:lnTo>
                    <a:pt x="0" y="4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251">
              <a:extLst>
                <a:ext uri="{FF2B5EF4-FFF2-40B4-BE49-F238E27FC236}">
                  <a16:creationId xmlns:a16="http://schemas.microsoft.com/office/drawing/2014/main" id="{BD4C8E8A-51BE-61F8-A332-759AB6C44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9686" y="2093487"/>
              <a:ext cx="1223719" cy="732032"/>
            </a:xfrm>
            <a:custGeom>
              <a:avLst/>
              <a:gdLst>
                <a:gd name="T0" fmla="*/ 0 w 1558"/>
                <a:gd name="T1" fmla="*/ 34 h 932"/>
                <a:gd name="T2" fmla="*/ 0 w 1558"/>
                <a:gd name="T3" fmla="*/ 0 h 932"/>
                <a:gd name="T4" fmla="*/ 1558 w 1558"/>
                <a:gd name="T5" fmla="*/ 899 h 932"/>
                <a:gd name="T6" fmla="*/ 1558 w 1558"/>
                <a:gd name="T7" fmla="*/ 932 h 932"/>
                <a:gd name="T8" fmla="*/ 0 w 1558"/>
                <a:gd name="T9" fmla="*/ 34 h 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8" h="932">
                  <a:moveTo>
                    <a:pt x="0" y="34"/>
                  </a:moveTo>
                  <a:lnTo>
                    <a:pt x="0" y="0"/>
                  </a:lnTo>
                  <a:lnTo>
                    <a:pt x="1558" y="899"/>
                  </a:lnTo>
                  <a:lnTo>
                    <a:pt x="1558" y="932"/>
                  </a:lnTo>
                  <a:lnTo>
                    <a:pt x="0" y="34"/>
                  </a:lnTo>
                  <a:close/>
                </a:path>
              </a:pathLst>
            </a:custGeom>
            <a:solidFill>
              <a:srgbClr val="726F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252">
              <a:extLst>
                <a:ext uri="{FF2B5EF4-FFF2-40B4-BE49-F238E27FC236}">
                  <a16:creationId xmlns:a16="http://schemas.microsoft.com/office/drawing/2014/main" id="{986346C7-E475-EDC2-AC4B-B6001C9B0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9686" y="1747893"/>
              <a:ext cx="1729543" cy="1000653"/>
            </a:xfrm>
            <a:custGeom>
              <a:avLst/>
              <a:gdLst>
                <a:gd name="T0" fmla="*/ 0 w 2203"/>
                <a:gd name="T1" fmla="*/ 375 h 1273"/>
                <a:gd name="T2" fmla="*/ 644 w 2203"/>
                <a:gd name="T3" fmla="*/ 0 h 1273"/>
                <a:gd name="T4" fmla="*/ 2203 w 2203"/>
                <a:gd name="T5" fmla="*/ 899 h 1273"/>
                <a:gd name="T6" fmla="*/ 1558 w 2203"/>
                <a:gd name="T7" fmla="*/ 1273 h 1273"/>
                <a:gd name="T8" fmla="*/ 0 w 2203"/>
                <a:gd name="T9" fmla="*/ 375 h 1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3" h="1273">
                  <a:moveTo>
                    <a:pt x="0" y="375"/>
                  </a:moveTo>
                  <a:lnTo>
                    <a:pt x="644" y="0"/>
                  </a:lnTo>
                  <a:lnTo>
                    <a:pt x="2203" y="899"/>
                  </a:lnTo>
                  <a:lnTo>
                    <a:pt x="1558" y="1273"/>
                  </a:lnTo>
                  <a:lnTo>
                    <a:pt x="0" y="3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253">
              <a:extLst>
                <a:ext uri="{FF2B5EF4-FFF2-40B4-BE49-F238E27FC236}">
                  <a16:creationId xmlns:a16="http://schemas.microsoft.com/office/drawing/2014/main" id="{D73AA410-E526-BA3B-AAD4-F1CDE93CB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9686" y="1540536"/>
              <a:ext cx="1179734" cy="683335"/>
            </a:xfrm>
            <a:custGeom>
              <a:avLst/>
              <a:gdLst>
                <a:gd name="T0" fmla="*/ 0 w 1504"/>
                <a:gd name="T1" fmla="*/ 437 h 868"/>
                <a:gd name="T2" fmla="*/ 758 w 1504"/>
                <a:gd name="T3" fmla="*/ 0 h 868"/>
                <a:gd name="T4" fmla="*/ 1504 w 1504"/>
                <a:gd name="T5" fmla="*/ 429 h 868"/>
                <a:gd name="T6" fmla="*/ 745 w 1504"/>
                <a:gd name="T7" fmla="*/ 868 h 868"/>
                <a:gd name="T8" fmla="*/ 0 w 1504"/>
                <a:gd name="T9" fmla="*/ 437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4" h="868">
                  <a:moveTo>
                    <a:pt x="0" y="437"/>
                  </a:moveTo>
                  <a:lnTo>
                    <a:pt x="758" y="0"/>
                  </a:lnTo>
                  <a:lnTo>
                    <a:pt x="1504" y="429"/>
                  </a:lnTo>
                  <a:lnTo>
                    <a:pt x="745" y="868"/>
                  </a:lnTo>
                  <a:lnTo>
                    <a:pt x="0" y="437"/>
                  </a:lnTo>
                  <a:close/>
                </a:path>
              </a:pathLst>
            </a:custGeom>
            <a:solidFill>
              <a:srgbClr val="5098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255">
              <a:extLst>
                <a:ext uri="{FF2B5EF4-FFF2-40B4-BE49-F238E27FC236}">
                  <a16:creationId xmlns:a16="http://schemas.microsoft.com/office/drawing/2014/main" id="{0A6B6316-AD59-DC66-391C-6A6061751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3404" y="2275709"/>
              <a:ext cx="541955" cy="732032"/>
            </a:xfrm>
            <a:custGeom>
              <a:avLst/>
              <a:gdLst>
                <a:gd name="T0" fmla="*/ 0 w 692"/>
                <a:gd name="T1" fmla="*/ 400 h 930"/>
                <a:gd name="T2" fmla="*/ 0 w 692"/>
                <a:gd name="T3" fmla="*/ 698 h 930"/>
                <a:gd name="T4" fmla="*/ 0 w 692"/>
                <a:gd name="T5" fmla="*/ 720 h 930"/>
                <a:gd name="T6" fmla="*/ 0 w 692"/>
                <a:gd name="T7" fmla="*/ 930 h 930"/>
                <a:gd name="T8" fmla="*/ 692 w 692"/>
                <a:gd name="T9" fmla="*/ 531 h 930"/>
                <a:gd name="T10" fmla="*/ 692 w 692"/>
                <a:gd name="T11" fmla="*/ 320 h 930"/>
                <a:gd name="T12" fmla="*/ 692 w 692"/>
                <a:gd name="T13" fmla="*/ 298 h 930"/>
                <a:gd name="T14" fmla="*/ 692 w 692"/>
                <a:gd name="T15" fmla="*/ 0 h 930"/>
                <a:gd name="T16" fmla="*/ 0 w 692"/>
                <a:gd name="T17" fmla="*/ 400 h 9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2" h="930">
                  <a:moveTo>
                    <a:pt x="0" y="400"/>
                  </a:moveTo>
                  <a:lnTo>
                    <a:pt x="0" y="698"/>
                  </a:lnTo>
                  <a:lnTo>
                    <a:pt x="0" y="720"/>
                  </a:lnTo>
                  <a:lnTo>
                    <a:pt x="0" y="930"/>
                  </a:lnTo>
                  <a:lnTo>
                    <a:pt x="692" y="531"/>
                  </a:lnTo>
                  <a:lnTo>
                    <a:pt x="692" y="320"/>
                  </a:lnTo>
                  <a:lnTo>
                    <a:pt x="692" y="298"/>
                  </a:lnTo>
                  <a:lnTo>
                    <a:pt x="692" y="0"/>
                  </a:lnTo>
                  <a:lnTo>
                    <a:pt x="0" y="400"/>
                  </a:lnTo>
                  <a:close/>
                </a:path>
              </a:pathLst>
            </a:custGeom>
            <a:solidFill>
              <a:srgbClr val="F7F7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256">
              <a:extLst>
                <a:ext uri="{FF2B5EF4-FFF2-40B4-BE49-F238E27FC236}">
                  <a16:creationId xmlns:a16="http://schemas.microsoft.com/office/drawing/2014/main" id="{926A5666-30EB-D61A-6967-80F73E9F4F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9686" y="1540536"/>
              <a:ext cx="1179734" cy="683335"/>
            </a:xfrm>
            <a:custGeom>
              <a:avLst/>
              <a:gdLst>
                <a:gd name="T0" fmla="*/ 0 w 1504"/>
                <a:gd name="T1" fmla="*/ 437 h 868"/>
                <a:gd name="T2" fmla="*/ 758 w 1504"/>
                <a:gd name="T3" fmla="*/ 0 h 868"/>
                <a:gd name="T4" fmla="*/ 1504 w 1504"/>
                <a:gd name="T5" fmla="*/ 430 h 868"/>
                <a:gd name="T6" fmla="*/ 745 w 1504"/>
                <a:gd name="T7" fmla="*/ 868 h 868"/>
                <a:gd name="T8" fmla="*/ 0 w 1504"/>
                <a:gd name="T9" fmla="*/ 437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04" h="868">
                  <a:moveTo>
                    <a:pt x="0" y="437"/>
                  </a:moveTo>
                  <a:lnTo>
                    <a:pt x="758" y="0"/>
                  </a:lnTo>
                  <a:lnTo>
                    <a:pt x="1504" y="430"/>
                  </a:lnTo>
                  <a:lnTo>
                    <a:pt x="745" y="868"/>
                  </a:lnTo>
                  <a:lnTo>
                    <a:pt x="0" y="4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257">
              <a:extLst>
                <a:ext uri="{FF2B5EF4-FFF2-40B4-BE49-F238E27FC236}">
                  <a16:creationId xmlns:a16="http://schemas.microsoft.com/office/drawing/2014/main" id="{21DBB6D4-0D5E-55FB-FC72-A7A7B9FDC0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9686" y="1515402"/>
              <a:ext cx="1819083" cy="1049350"/>
            </a:xfrm>
            <a:custGeom>
              <a:avLst/>
              <a:gdLst>
                <a:gd name="T0" fmla="*/ 0 w 2317"/>
                <a:gd name="T1" fmla="*/ 438 h 1337"/>
                <a:gd name="T2" fmla="*/ 758 w 2317"/>
                <a:gd name="T3" fmla="*/ 0 h 1337"/>
                <a:gd name="T4" fmla="*/ 2317 w 2317"/>
                <a:gd name="T5" fmla="*/ 899 h 1337"/>
                <a:gd name="T6" fmla="*/ 1558 w 2317"/>
                <a:gd name="T7" fmla="*/ 1337 h 1337"/>
                <a:gd name="T8" fmla="*/ 0 w 2317"/>
                <a:gd name="T9" fmla="*/ 438 h 1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7" h="1337">
                  <a:moveTo>
                    <a:pt x="0" y="438"/>
                  </a:moveTo>
                  <a:lnTo>
                    <a:pt x="758" y="0"/>
                  </a:lnTo>
                  <a:lnTo>
                    <a:pt x="2317" y="899"/>
                  </a:lnTo>
                  <a:lnTo>
                    <a:pt x="1558" y="1337"/>
                  </a:lnTo>
                  <a:lnTo>
                    <a:pt x="0" y="438"/>
                  </a:lnTo>
                  <a:close/>
                </a:path>
              </a:pathLst>
            </a:custGeom>
            <a:solidFill>
              <a:srgbClr val="FE6E2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258">
              <a:extLst>
                <a:ext uri="{FF2B5EF4-FFF2-40B4-BE49-F238E27FC236}">
                  <a16:creationId xmlns:a16="http://schemas.microsoft.com/office/drawing/2014/main" id="{596869A3-1777-9358-A7C9-88B08FB37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3404" y="2220729"/>
              <a:ext cx="595365" cy="838852"/>
            </a:xfrm>
            <a:custGeom>
              <a:avLst/>
              <a:gdLst>
                <a:gd name="T0" fmla="*/ 29 w 759"/>
                <a:gd name="T1" fmla="*/ 720 h 1067"/>
                <a:gd name="T2" fmla="*/ 29 w 759"/>
                <a:gd name="T3" fmla="*/ 455 h 1067"/>
                <a:gd name="T4" fmla="*/ 759 w 759"/>
                <a:gd name="T5" fmla="*/ 33 h 1067"/>
                <a:gd name="T6" fmla="*/ 759 w 759"/>
                <a:gd name="T7" fmla="*/ 0 h 1067"/>
                <a:gd name="T8" fmla="*/ 0 w 759"/>
                <a:gd name="T9" fmla="*/ 438 h 1067"/>
                <a:gd name="T10" fmla="*/ 0 w 759"/>
                <a:gd name="T11" fmla="*/ 439 h 1067"/>
                <a:gd name="T12" fmla="*/ 0 w 759"/>
                <a:gd name="T13" fmla="*/ 471 h 1067"/>
                <a:gd name="T14" fmla="*/ 0 w 759"/>
                <a:gd name="T15" fmla="*/ 738 h 1067"/>
                <a:gd name="T16" fmla="*/ 0 w 759"/>
                <a:gd name="T17" fmla="*/ 769 h 1067"/>
                <a:gd name="T18" fmla="*/ 0 w 759"/>
                <a:gd name="T19" fmla="*/ 1034 h 1067"/>
                <a:gd name="T20" fmla="*/ 0 w 759"/>
                <a:gd name="T21" fmla="*/ 1067 h 1067"/>
                <a:gd name="T22" fmla="*/ 0 w 759"/>
                <a:gd name="T23" fmla="*/ 1067 h 1067"/>
                <a:gd name="T24" fmla="*/ 2 w 759"/>
                <a:gd name="T25" fmla="*/ 1067 h 1067"/>
                <a:gd name="T26" fmla="*/ 759 w 759"/>
                <a:gd name="T27" fmla="*/ 630 h 1067"/>
                <a:gd name="T28" fmla="*/ 759 w 759"/>
                <a:gd name="T29" fmla="*/ 596 h 1067"/>
                <a:gd name="T30" fmla="*/ 29 w 759"/>
                <a:gd name="T31" fmla="*/ 1017 h 1067"/>
                <a:gd name="T32" fmla="*/ 29 w 759"/>
                <a:gd name="T33" fmla="*/ 752 h 1067"/>
                <a:gd name="T34" fmla="*/ 29 w 759"/>
                <a:gd name="T35" fmla="*/ 72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9" h="1067">
                  <a:moveTo>
                    <a:pt x="29" y="720"/>
                  </a:moveTo>
                  <a:lnTo>
                    <a:pt x="29" y="455"/>
                  </a:lnTo>
                  <a:lnTo>
                    <a:pt x="759" y="33"/>
                  </a:lnTo>
                  <a:lnTo>
                    <a:pt x="759" y="0"/>
                  </a:lnTo>
                  <a:lnTo>
                    <a:pt x="0" y="438"/>
                  </a:lnTo>
                  <a:lnTo>
                    <a:pt x="0" y="439"/>
                  </a:lnTo>
                  <a:lnTo>
                    <a:pt x="0" y="471"/>
                  </a:lnTo>
                  <a:lnTo>
                    <a:pt x="0" y="738"/>
                  </a:lnTo>
                  <a:lnTo>
                    <a:pt x="0" y="769"/>
                  </a:lnTo>
                  <a:lnTo>
                    <a:pt x="0" y="1034"/>
                  </a:lnTo>
                  <a:lnTo>
                    <a:pt x="0" y="1067"/>
                  </a:lnTo>
                  <a:lnTo>
                    <a:pt x="0" y="1067"/>
                  </a:lnTo>
                  <a:lnTo>
                    <a:pt x="2" y="1067"/>
                  </a:lnTo>
                  <a:lnTo>
                    <a:pt x="759" y="630"/>
                  </a:lnTo>
                  <a:lnTo>
                    <a:pt x="759" y="596"/>
                  </a:lnTo>
                  <a:lnTo>
                    <a:pt x="29" y="1017"/>
                  </a:lnTo>
                  <a:lnTo>
                    <a:pt x="29" y="752"/>
                  </a:lnTo>
                  <a:lnTo>
                    <a:pt x="29" y="720"/>
                  </a:lnTo>
                  <a:close/>
                </a:path>
              </a:pathLst>
            </a:custGeom>
            <a:solidFill>
              <a:srgbClr val="F3B9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259">
              <a:extLst>
                <a:ext uri="{FF2B5EF4-FFF2-40B4-BE49-F238E27FC236}">
                  <a16:creationId xmlns:a16="http://schemas.microsoft.com/office/drawing/2014/main" id="{1DE75BBC-F0AB-11CE-6508-0B5E7C9B8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3404" y="2220730"/>
              <a:ext cx="595366" cy="838853"/>
            </a:xfrm>
            <a:custGeom>
              <a:avLst/>
              <a:gdLst>
                <a:gd name="T0" fmla="*/ 0 w 759"/>
                <a:gd name="T1" fmla="*/ 1067 h 1067"/>
                <a:gd name="T2" fmla="*/ 0 w 759"/>
                <a:gd name="T3" fmla="*/ 1067 h 1067"/>
                <a:gd name="T4" fmla="*/ 0 w 759"/>
                <a:gd name="T5" fmla="*/ 1053 h 1067"/>
                <a:gd name="T6" fmla="*/ 0 w 759"/>
                <a:gd name="T7" fmla="*/ 1034 h 1067"/>
                <a:gd name="T8" fmla="*/ 0 w 759"/>
                <a:gd name="T9" fmla="*/ 791 h 1067"/>
                <a:gd name="T10" fmla="*/ 0 w 759"/>
                <a:gd name="T11" fmla="*/ 736 h 1067"/>
                <a:gd name="T12" fmla="*/ 0 w 759"/>
                <a:gd name="T13" fmla="*/ 438 h 1067"/>
                <a:gd name="T14" fmla="*/ 0 w 759"/>
                <a:gd name="T15" fmla="*/ 438 h 1067"/>
                <a:gd name="T16" fmla="*/ 759 w 759"/>
                <a:gd name="T17" fmla="*/ 0 h 1067"/>
                <a:gd name="T18" fmla="*/ 759 w 759"/>
                <a:gd name="T19" fmla="*/ 33 h 1067"/>
                <a:gd name="T20" fmla="*/ 692 w 759"/>
                <a:gd name="T21" fmla="*/ 72 h 1067"/>
                <a:gd name="T22" fmla="*/ 692 w 759"/>
                <a:gd name="T23" fmla="*/ 72 h 1067"/>
                <a:gd name="T24" fmla="*/ 29 w 759"/>
                <a:gd name="T25" fmla="*/ 455 h 1067"/>
                <a:gd name="T26" fmla="*/ 29 w 759"/>
                <a:gd name="T27" fmla="*/ 455 h 1067"/>
                <a:gd name="T28" fmla="*/ 29 w 759"/>
                <a:gd name="T29" fmla="*/ 455 h 1067"/>
                <a:gd name="T30" fmla="*/ 29 w 759"/>
                <a:gd name="T31" fmla="*/ 527 h 1067"/>
                <a:gd name="T32" fmla="*/ 28 w 759"/>
                <a:gd name="T33" fmla="*/ 527 h 1067"/>
                <a:gd name="T34" fmla="*/ 29 w 759"/>
                <a:gd name="T35" fmla="*/ 532 h 1067"/>
                <a:gd name="T36" fmla="*/ 29 w 759"/>
                <a:gd name="T37" fmla="*/ 602 h 1067"/>
                <a:gd name="T38" fmla="*/ 28 w 759"/>
                <a:gd name="T39" fmla="*/ 604 h 1067"/>
                <a:gd name="T40" fmla="*/ 29 w 759"/>
                <a:gd name="T41" fmla="*/ 608 h 1067"/>
                <a:gd name="T42" fmla="*/ 29 w 759"/>
                <a:gd name="T43" fmla="*/ 679 h 1067"/>
                <a:gd name="T44" fmla="*/ 28 w 759"/>
                <a:gd name="T45" fmla="*/ 680 h 1067"/>
                <a:gd name="T46" fmla="*/ 29 w 759"/>
                <a:gd name="T47" fmla="*/ 683 h 1067"/>
                <a:gd name="T48" fmla="*/ 29 w 759"/>
                <a:gd name="T49" fmla="*/ 720 h 1067"/>
                <a:gd name="T50" fmla="*/ 29 w 759"/>
                <a:gd name="T51" fmla="*/ 752 h 1067"/>
                <a:gd name="T52" fmla="*/ 29 w 759"/>
                <a:gd name="T53" fmla="*/ 753 h 1067"/>
                <a:gd name="T54" fmla="*/ 28 w 759"/>
                <a:gd name="T55" fmla="*/ 755 h 1067"/>
                <a:gd name="T56" fmla="*/ 29 w 759"/>
                <a:gd name="T57" fmla="*/ 759 h 1067"/>
                <a:gd name="T58" fmla="*/ 29 w 759"/>
                <a:gd name="T59" fmla="*/ 830 h 1067"/>
                <a:gd name="T60" fmla="*/ 28 w 759"/>
                <a:gd name="T61" fmla="*/ 831 h 1067"/>
                <a:gd name="T62" fmla="*/ 29 w 759"/>
                <a:gd name="T63" fmla="*/ 834 h 1067"/>
                <a:gd name="T64" fmla="*/ 29 w 759"/>
                <a:gd name="T65" fmla="*/ 906 h 1067"/>
                <a:gd name="T66" fmla="*/ 28 w 759"/>
                <a:gd name="T67" fmla="*/ 906 h 1067"/>
                <a:gd name="T68" fmla="*/ 29 w 759"/>
                <a:gd name="T69" fmla="*/ 910 h 1067"/>
                <a:gd name="T70" fmla="*/ 29 w 759"/>
                <a:gd name="T71" fmla="*/ 1017 h 1067"/>
                <a:gd name="T72" fmla="*/ 759 w 759"/>
                <a:gd name="T73" fmla="*/ 596 h 1067"/>
                <a:gd name="T74" fmla="*/ 759 w 759"/>
                <a:gd name="T75" fmla="*/ 630 h 1067"/>
                <a:gd name="T76" fmla="*/ 2 w 759"/>
                <a:gd name="T77" fmla="*/ 1067 h 1067"/>
                <a:gd name="T78" fmla="*/ 0 w 759"/>
                <a:gd name="T79" fmla="*/ 1067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59" h="1067">
                  <a:moveTo>
                    <a:pt x="0" y="1067"/>
                  </a:moveTo>
                  <a:lnTo>
                    <a:pt x="0" y="1067"/>
                  </a:lnTo>
                  <a:lnTo>
                    <a:pt x="0" y="1053"/>
                  </a:lnTo>
                  <a:lnTo>
                    <a:pt x="0" y="1034"/>
                  </a:lnTo>
                  <a:lnTo>
                    <a:pt x="0" y="791"/>
                  </a:lnTo>
                  <a:lnTo>
                    <a:pt x="0" y="736"/>
                  </a:lnTo>
                  <a:lnTo>
                    <a:pt x="0" y="438"/>
                  </a:lnTo>
                  <a:lnTo>
                    <a:pt x="0" y="438"/>
                  </a:lnTo>
                  <a:lnTo>
                    <a:pt x="759" y="0"/>
                  </a:lnTo>
                  <a:lnTo>
                    <a:pt x="759" y="33"/>
                  </a:lnTo>
                  <a:lnTo>
                    <a:pt x="692" y="72"/>
                  </a:lnTo>
                  <a:lnTo>
                    <a:pt x="692" y="72"/>
                  </a:lnTo>
                  <a:lnTo>
                    <a:pt x="29" y="455"/>
                  </a:lnTo>
                  <a:lnTo>
                    <a:pt x="29" y="455"/>
                  </a:lnTo>
                  <a:lnTo>
                    <a:pt x="29" y="455"/>
                  </a:lnTo>
                  <a:lnTo>
                    <a:pt x="29" y="527"/>
                  </a:lnTo>
                  <a:lnTo>
                    <a:pt x="28" y="527"/>
                  </a:lnTo>
                  <a:lnTo>
                    <a:pt x="29" y="532"/>
                  </a:lnTo>
                  <a:lnTo>
                    <a:pt x="29" y="602"/>
                  </a:lnTo>
                  <a:lnTo>
                    <a:pt x="28" y="604"/>
                  </a:lnTo>
                  <a:lnTo>
                    <a:pt x="29" y="608"/>
                  </a:lnTo>
                  <a:lnTo>
                    <a:pt x="29" y="679"/>
                  </a:lnTo>
                  <a:lnTo>
                    <a:pt x="28" y="680"/>
                  </a:lnTo>
                  <a:lnTo>
                    <a:pt x="29" y="683"/>
                  </a:lnTo>
                  <a:lnTo>
                    <a:pt x="29" y="720"/>
                  </a:lnTo>
                  <a:lnTo>
                    <a:pt x="29" y="752"/>
                  </a:lnTo>
                  <a:lnTo>
                    <a:pt x="29" y="753"/>
                  </a:lnTo>
                  <a:lnTo>
                    <a:pt x="28" y="755"/>
                  </a:lnTo>
                  <a:lnTo>
                    <a:pt x="29" y="759"/>
                  </a:lnTo>
                  <a:lnTo>
                    <a:pt x="29" y="830"/>
                  </a:lnTo>
                  <a:lnTo>
                    <a:pt x="28" y="831"/>
                  </a:lnTo>
                  <a:lnTo>
                    <a:pt x="29" y="834"/>
                  </a:lnTo>
                  <a:lnTo>
                    <a:pt x="29" y="906"/>
                  </a:lnTo>
                  <a:lnTo>
                    <a:pt x="28" y="906"/>
                  </a:lnTo>
                  <a:lnTo>
                    <a:pt x="29" y="910"/>
                  </a:lnTo>
                  <a:lnTo>
                    <a:pt x="29" y="1017"/>
                  </a:lnTo>
                  <a:lnTo>
                    <a:pt x="759" y="596"/>
                  </a:lnTo>
                  <a:lnTo>
                    <a:pt x="759" y="630"/>
                  </a:lnTo>
                  <a:lnTo>
                    <a:pt x="2" y="1067"/>
                  </a:lnTo>
                  <a:lnTo>
                    <a:pt x="0" y="1067"/>
                  </a:lnTo>
                  <a:close/>
                </a:path>
              </a:pathLst>
            </a:custGeom>
            <a:solidFill>
              <a:srgbClr val="04C4DE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260">
              <a:extLst>
                <a:ext uri="{FF2B5EF4-FFF2-40B4-BE49-F238E27FC236}">
                  <a16:creationId xmlns:a16="http://schemas.microsoft.com/office/drawing/2014/main" id="{31D06EAF-345B-AFAB-904F-D3ED1BB33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4168" y="4116785"/>
              <a:ext cx="2331191" cy="1349389"/>
            </a:xfrm>
            <a:custGeom>
              <a:avLst/>
              <a:gdLst>
                <a:gd name="T0" fmla="*/ 2968 w 2968"/>
                <a:gd name="T1" fmla="*/ 0 h 1718"/>
                <a:gd name="T2" fmla="*/ 3 w 2968"/>
                <a:gd name="T3" fmla="*/ 1718 h 1718"/>
                <a:gd name="T4" fmla="*/ 0 w 2968"/>
                <a:gd name="T5" fmla="*/ 1714 h 1718"/>
                <a:gd name="T6" fmla="*/ 2968 w 2968"/>
                <a:gd name="T7" fmla="*/ 0 h 1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8" h="1718">
                  <a:moveTo>
                    <a:pt x="2968" y="0"/>
                  </a:moveTo>
                  <a:lnTo>
                    <a:pt x="3" y="1718"/>
                  </a:lnTo>
                  <a:lnTo>
                    <a:pt x="0" y="1714"/>
                  </a:lnTo>
                  <a:lnTo>
                    <a:pt x="2968" y="0"/>
                  </a:lnTo>
                  <a:close/>
                </a:path>
              </a:pathLst>
            </a:custGeom>
            <a:solidFill>
              <a:srgbClr val="959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261">
              <a:extLst>
                <a:ext uri="{FF2B5EF4-FFF2-40B4-BE49-F238E27FC236}">
                  <a16:creationId xmlns:a16="http://schemas.microsoft.com/office/drawing/2014/main" id="{352CA4B7-9F0F-2125-5C02-1D88A9983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4168" y="4057091"/>
              <a:ext cx="2331191" cy="1349389"/>
            </a:xfrm>
            <a:custGeom>
              <a:avLst/>
              <a:gdLst>
                <a:gd name="T0" fmla="*/ 2968 w 2968"/>
                <a:gd name="T1" fmla="*/ 0 h 1718"/>
                <a:gd name="T2" fmla="*/ 3 w 2968"/>
                <a:gd name="T3" fmla="*/ 1718 h 1718"/>
                <a:gd name="T4" fmla="*/ 0 w 2968"/>
                <a:gd name="T5" fmla="*/ 1714 h 1718"/>
                <a:gd name="T6" fmla="*/ 2968 w 2968"/>
                <a:gd name="T7" fmla="*/ 0 h 1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8" h="1718">
                  <a:moveTo>
                    <a:pt x="2968" y="0"/>
                  </a:moveTo>
                  <a:lnTo>
                    <a:pt x="3" y="1718"/>
                  </a:lnTo>
                  <a:lnTo>
                    <a:pt x="0" y="1714"/>
                  </a:lnTo>
                  <a:lnTo>
                    <a:pt x="2968" y="0"/>
                  </a:lnTo>
                  <a:close/>
                </a:path>
              </a:pathLst>
            </a:custGeom>
            <a:solidFill>
              <a:srgbClr val="959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262">
              <a:extLst>
                <a:ext uri="{FF2B5EF4-FFF2-40B4-BE49-F238E27FC236}">
                  <a16:creationId xmlns:a16="http://schemas.microsoft.com/office/drawing/2014/main" id="{4F045CE8-438F-1331-B3A0-2C1880282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4168" y="3997398"/>
              <a:ext cx="2331191" cy="1350960"/>
            </a:xfrm>
            <a:custGeom>
              <a:avLst/>
              <a:gdLst>
                <a:gd name="T0" fmla="*/ 2968 w 2968"/>
                <a:gd name="T1" fmla="*/ 0 h 1720"/>
                <a:gd name="T2" fmla="*/ 3 w 2968"/>
                <a:gd name="T3" fmla="*/ 1720 h 1720"/>
                <a:gd name="T4" fmla="*/ 0 w 2968"/>
                <a:gd name="T5" fmla="*/ 1716 h 1720"/>
                <a:gd name="T6" fmla="*/ 2968 w 2968"/>
                <a:gd name="T7" fmla="*/ 0 h 1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8" h="1720">
                  <a:moveTo>
                    <a:pt x="2968" y="0"/>
                  </a:moveTo>
                  <a:lnTo>
                    <a:pt x="3" y="1720"/>
                  </a:lnTo>
                  <a:lnTo>
                    <a:pt x="0" y="1716"/>
                  </a:lnTo>
                  <a:lnTo>
                    <a:pt x="2968" y="0"/>
                  </a:lnTo>
                  <a:close/>
                </a:path>
              </a:pathLst>
            </a:custGeom>
            <a:solidFill>
              <a:srgbClr val="959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263">
              <a:extLst>
                <a:ext uri="{FF2B5EF4-FFF2-40B4-BE49-F238E27FC236}">
                  <a16:creationId xmlns:a16="http://schemas.microsoft.com/office/drawing/2014/main" id="{A93A667D-7AD9-F245-17BA-43C1B1997A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4168" y="3937704"/>
              <a:ext cx="2331191" cy="1349389"/>
            </a:xfrm>
            <a:custGeom>
              <a:avLst/>
              <a:gdLst>
                <a:gd name="T0" fmla="*/ 2968 w 2968"/>
                <a:gd name="T1" fmla="*/ 0 h 1718"/>
                <a:gd name="T2" fmla="*/ 3 w 2968"/>
                <a:gd name="T3" fmla="*/ 1718 h 1718"/>
                <a:gd name="T4" fmla="*/ 0 w 2968"/>
                <a:gd name="T5" fmla="*/ 1713 h 1718"/>
                <a:gd name="T6" fmla="*/ 2968 w 2968"/>
                <a:gd name="T7" fmla="*/ 0 h 1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8" h="1718">
                  <a:moveTo>
                    <a:pt x="2968" y="0"/>
                  </a:moveTo>
                  <a:lnTo>
                    <a:pt x="3" y="1718"/>
                  </a:lnTo>
                  <a:lnTo>
                    <a:pt x="0" y="1713"/>
                  </a:lnTo>
                  <a:lnTo>
                    <a:pt x="2968" y="0"/>
                  </a:lnTo>
                  <a:close/>
                </a:path>
              </a:pathLst>
            </a:custGeom>
            <a:solidFill>
              <a:srgbClr val="959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264">
              <a:extLst>
                <a:ext uri="{FF2B5EF4-FFF2-40B4-BE49-F238E27FC236}">
                  <a16:creationId xmlns:a16="http://schemas.microsoft.com/office/drawing/2014/main" id="{DFD93058-2A54-1DEB-2CBC-2ABC559D0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4168" y="3878011"/>
              <a:ext cx="2331191" cy="1350960"/>
            </a:xfrm>
            <a:custGeom>
              <a:avLst/>
              <a:gdLst>
                <a:gd name="T0" fmla="*/ 2968 w 2968"/>
                <a:gd name="T1" fmla="*/ 0 h 1720"/>
                <a:gd name="T2" fmla="*/ 3 w 2968"/>
                <a:gd name="T3" fmla="*/ 1720 h 1720"/>
                <a:gd name="T4" fmla="*/ 0 w 2968"/>
                <a:gd name="T5" fmla="*/ 1716 h 1720"/>
                <a:gd name="T6" fmla="*/ 2968 w 2968"/>
                <a:gd name="T7" fmla="*/ 0 h 1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8" h="1720">
                  <a:moveTo>
                    <a:pt x="2968" y="0"/>
                  </a:moveTo>
                  <a:lnTo>
                    <a:pt x="3" y="1720"/>
                  </a:lnTo>
                  <a:lnTo>
                    <a:pt x="0" y="1716"/>
                  </a:lnTo>
                  <a:lnTo>
                    <a:pt x="2968" y="0"/>
                  </a:lnTo>
                  <a:close/>
                </a:path>
              </a:pathLst>
            </a:custGeom>
            <a:solidFill>
              <a:srgbClr val="959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265">
              <a:extLst>
                <a:ext uri="{FF2B5EF4-FFF2-40B4-BE49-F238E27FC236}">
                  <a16:creationId xmlns:a16="http://schemas.microsoft.com/office/drawing/2014/main" id="{209B12DD-3AC6-2477-EBA4-4C90F2A25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4168" y="3819889"/>
              <a:ext cx="2331191" cy="1349389"/>
            </a:xfrm>
            <a:custGeom>
              <a:avLst/>
              <a:gdLst>
                <a:gd name="T0" fmla="*/ 2968 w 2968"/>
                <a:gd name="T1" fmla="*/ 0 h 1719"/>
                <a:gd name="T2" fmla="*/ 3 w 2968"/>
                <a:gd name="T3" fmla="*/ 1719 h 1719"/>
                <a:gd name="T4" fmla="*/ 0 w 2968"/>
                <a:gd name="T5" fmla="*/ 1714 h 1719"/>
                <a:gd name="T6" fmla="*/ 2968 w 2968"/>
                <a:gd name="T7" fmla="*/ 0 h 1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68" h="1719">
                  <a:moveTo>
                    <a:pt x="2968" y="0"/>
                  </a:moveTo>
                  <a:lnTo>
                    <a:pt x="3" y="1719"/>
                  </a:lnTo>
                  <a:lnTo>
                    <a:pt x="0" y="1714"/>
                  </a:lnTo>
                  <a:lnTo>
                    <a:pt x="2968" y="0"/>
                  </a:lnTo>
                  <a:close/>
                </a:path>
              </a:pathLst>
            </a:custGeom>
            <a:solidFill>
              <a:srgbClr val="959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266">
              <a:extLst>
                <a:ext uri="{FF2B5EF4-FFF2-40B4-BE49-F238E27FC236}">
                  <a16:creationId xmlns:a16="http://schemas.microsoft.com/office/drawing/2014/main" id="{34AA902B-E722-8603-9F89-4B0536134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3097" y="3681650"/>
              <a:ext cx="1712263" cy="989656"/>
            </a:xfrm>
            <a:custGeom>
              <a:avLst/>
              <a:gdLst>
                <a:gd name="T0" fmla="*/ 2179 w 2179"/>
                <a:gd name="T1" fmla="*/ 0 h 1260"/>
                <a:gd name="T2" fmla="*/ 0 w 2179"/>
                <a:gd name="T3" fmla="*/ 1260 h 1260"/>
                <a:gd name="T4" fmla="*/ 2179 w 2179"/>
                <a:gd name="T5" fmla="*/ 0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79" h="1260">
                  <a:moveTo>
                    <a:pt x="2179" y="0"/>
                  </a:moveTo>
                  <a:lnTo>
                    <a:pt x="0" y="1260"/>
                  </a:lnTo>
                  <a:lnTo>
                    <a:pt x="2179" y="0"/>
                  </a:lnTo>
                  <a:close/>
                </a:path>
              </a:pathLst>
            </a:custGeom>
            <a:solidFill>
              <a:srgbClr val="48AA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267">
              <a:extLst>
                <a:ext uri="{FF2B5EF4-FFF2-40B4-BE49-F238E27FC236}">
                  <a16:creationId xmlns:a16="http://schemas.microsoft.com/office/drawing/2014/main" id="{1F332435-6A26-6C27-4951-89FE90F4E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1525" y="3621957"/>
              <a:ext cx="1713834" cy="991228"/>
            </a:xfrm>
            <a:custGeom>
              <a:avLst/>
              <a:gdLst>
                <a:gd name="T0" fmla="*/ 2180 w 2180"/>
                <a:gd name="T1" fmla="*/ 0 h 1263"/>
                <a:gd name="T2" fmla="*/ 3 w 2180"/>
                <a:gd name="T3" fmla="*/ 1263 h 1263"/>
                <a:gd name="T4" fmla="*/ 0 w 2180"/>
                <a:gd name="T5" fmla="*/ 1259 h 1263"/>
                <a:gd name="T6" fmla="*/ 2180 w 2180"/>
                <a:gd name="T7" fmla="*/ 0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0" h="1263">
                  <a:moveTo>
                    <a:pt x="2180" y="0"/>
                  </a:moveTo>
                  <a:lnTo>
                    <a:pt x="3" y="1263"/>
                  </a:lnTo>
                  <a:lnTo>
                    <a:pt x="0" y="1259"/>
                  </a:lnTo>
                  <a:lnTo>
                    <a:pt x="2180" y="0"/>
                  </a:lnTo>
                  <a:close/>
                </a:path>
              </a:pathLst>
            </a:custGeom>
            <a:solidFill>
              <a:srgbClr val="959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268">
              <a:extLst>
                <a:ext uri="{FF2B5EF4-FFF2-40B4-BE49-F238E27FC236}">
                  <a16:creationId xmlns:a16="http://schemas.microsoft.com/office/drawing/2014/main" id="{4C6D7AF7-8C75-D2BF-6C55-FE8F16667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1525" y="3562263"/>
              <a:ext cx="1713834" cy="992798"/>
            </a:xfrm>
            <a:custGeom>
              <a:avLst/>
              <a:gdLst>
                <a:gd name="T0" fmla="*/ 2180 w 2180"/>
                <a:gd name="T1" fmla="*/ 0 h 1263"/>
                <a:gd name="T2" fmla="*/ 3 w 2180"/>
                <a:gd name="T3" fmla="*/ 1263 h 1263"/>
                <a:gd name="T4" fmla="*/ 0 w 2180"/>
                <a:gd name="T5" fmla="*/ 1259 h 1263"/>
                <a:gd name="T6" fmla="*/ 2180 w 2180"/>
                <a:gd name="T7" fmla="*/ 0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0" h="1263">
                  <a:moveTo>
                    <a:pt x="2180" y="0"/>
                  </a:moveTo>
                  <a:lnTo>
                    <a:pt x="3" y="1263"/>
                  </a:lnTo>
                  <a:lnTo>
                    <a:pt x="0" y="1259"/>
                  </a:lnTo>
                  <a:lnTo>
                    <a:pt x="2180" y="0"/>
                  </a:lnTo>
                  <a:close/>
                </a:path>
              </a:pathLst>
            </a:custGeom>
            <a:solidFill>
              <a:srgbClr val="959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269">
              <a:extLst>
                <a:ext uri="{FF2B5EF4-FFF2-40B4-BE49-F238E27FC236}">
                  <a16:creationId xmlns:a16="http://schemas.microsoft.com/office/drawing/2014/main" id="{071710C0-3338-54DF-BC5F-3B7762329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1525" y="3502570"/>
              <a:ext cx="1713834" cy="992798"/>
            </a:xfrm>
            <a:custGeom>
              <a:avLst/>
              <a:gdLst>
                <a:gd name="T0" fmla="*/ 2180 w 2180"/>
                <a:gd name="T1" fmla="*/ 0 h 1263"/>
                <a:gd name="T2" fmla="*/ 3 w 2180"/>
                <a:gd name="T3" fmla="*/ 1263 h 1263"/>
                <a:gd name="T4" fmla="*/ 0 w 2180"/>
                <a:gd name="T5" fmla="*/ 1259 h 1263"/>
                <a:gd name="T6" fmla="*/ 2180 w 2180"/>
                <a:gd name="T7" fmla="*/ 0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0" h="1263">
                  <a:moveTo>
                    <a:pt x="2180" y="0"/>
                  </a:moveTo>
                  <a:lnTo>
                    <a:pt x="3" y="1263"/>
                  </a:lnTo>
                  <a:lnTo>
                    <a:pt x="0" y="1259"/>
                  </a:lnTo>
                  <a:lnTo>
                    <a:pt x="2180" y="0"/>
                  </a:lnTo>
                  <a:close/>
                </a:path>
              </a:pathLst>
            </a:custGeom>
            <a:solidFill>
              <a:srgbClr val="959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270">
              <a:extLst>
                <a:ext uri="{FF2B5EF4-FFF2-40B4-BE49-F238E27FC236}">
                  <a16:creationId xmlns:a16="http://schemas.microsoft.com/office/drawing/2014/main" id="{E4914B8D-DD89-EEA6-8457-8295108D9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1525" y="3442876"/>
              <a:ext cx="1713834" cy="991228"/>
            </a:xfrm>
            <a:custGeom>
              <a:avLst/>
              <a:gdLst>
                <a:gd name="T0" fmla="*/ 2180 w 2180"/>
                <a:gd name="T1" fmla="*/ 0 h 1263"/>
                <a:gd name="T2" fmla="*/ 3 w 2180"/>
                <a:gd name="T3" fmla="*/ 1263 h 1263"/>
                <a:gd name="T4" fmla="*/ 0 w 2180"/>
                <a:gd name="T5" fmla="*/ 1260 h 1263"/>
                <a:gd name="T6" fmla="*/ 2180 w 2180"/>
                <a:gd name="T7" fmla="*/ 0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0" h="1263">
                  <a:moveTo>
                    <a:pt x="2180" y="0"/>
                  </a:moveTo>
                  <a:lnTo>
                    <a:pt x="3" y="1263"/>
                  </a:lnTo>
                  <a:lnTo>
                    <a:pt x="0" y="1260"/>
                  </a:lnTo>
                  <a:lnTo>
                    <a:pt x="2180" y="0"/>
                  </a:lnTo>
                  <a:close/>
                </a:path>
              </a:pathLst>
            </a:custGeom>
            <a:solidFill>
              <a:srgbClr val="959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271">
              <a:extLst>
                <a:ext uri="{FF2B5EF4-FFF2-40B4-BE49-F238E27FC236}">
                  <a16:creationId xmlns:a16="http://schemas.microsoft.com/office/drawing/2014/main" id="{5FB9769E-1363-40EC-C071-60E04109E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1525" y="3383183"/>
              <a:ext cx="1713834" cy="992798"/>
            </a:xfrm>
            <a:custGeom>
              <a:avLst/>
              <a:gdLst>
                <a:gd name="T0" fmla="*/ 2180 w 2180"/>
                <a:gd name="T1" fmla="*/ 0 h 1263"/>
                <a:gd name="T2" fmla="*/ 3 w 2180"/>
                <a:gd name="T3" fmla="*/ 1263 h 1263"/>
                <a:gd name="T4" fmla="*/ 0 w 2180"/>
                <a:gd name="T5" fmla="*/ 1259 h 1263"/>
                <a:gd name="T6" fmla="*/ 2180 w 2180"/>
                <a:gd name="T7" fmla="*/ 0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0" h="1263">
                  <a:moveTo>
                    <a:pt x="2180" y="0"/>
                  </a:moveTo>
                  <a:lnTo>
                    <a:pt x="3" y="1263"/>
                  </a:lnTo>
                  <a:lnTo>
                    <a:pt x="0" y="1259"/>
                  </a:lnTo>
                  <a:lnTo>
                    <a:pt x="2180" y="0"/>
                  </a:lnTo>
                  <a:close/>
                </a:path>
              </a:pathLst>
            </a:custGeom>
            <a:solidFill>
              <a:srgbClr val="959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272">
              <a:extLst>
                <a:ext uri="{FF2B5EF4-FFF2-40B4-BE49-F238E27FC236}">
                  <a16:creationId xmlns:a16="http://schemas.microsoft.com/office/drawing/2014/main" id="{075D2F19-E11D-E4BB-A147-039163183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1525" y="3323489"/>
              <a:ext cx="1713834" cy="992798"/>
            </a:xfrm>
            <a:custGeom>
              <a:avLst/>
              <a:gdLst>
                <a:gd name="T0" fmla="*/ 2180 w 2180"/>
                <a:gd name="T1" fmla="*/ 0 h 1264"/>
                <a:gd name="T2" fmla="*/ 3 w 2180"/>
                <a:gd name="T3" fmla="*/ 1264 h 1264"/>
                <a:gd name="T4" fmla="*/ 0 w 2180"/>
                <a:gd name="T5" fmla="*/ 1259 h 1264"/>
                <a:gd name="T6" fmla="*/ 2180 w 2180"/>
                <a:gd name="T7" fmla="*/ 0 h 1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80" h="1264">
                  <a:moveTo>
                    <a:pt x="2180" y="0"/>
                  </a:moveTo>
                  <a:lnTo>
                    <a:pt x="3" y="1264"/>
                  </a:lnTo>
                  <a:lnTo>
                    <a:pt x="0" y="1259"/>
                  </a:lnTo>
                  <a:lnTo>
                    <a:pt x="2180" y="0"/>
                  </a:lnTo>
                  <a:close/>
                </a:path>
              </a:pathLst>
            </a:custGeom>
            <a:solidFill>
              <a:srgbClr val="959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Freeform 273">
              <a:extLst>
                <a:ext uri="{FF2B5EF4-FFF2-40B4-BE49-F238E27FC236}">
                  <a16:creationId xmlns:a16="http://schemas.microsoft.com/office/drawing/2014/main" id="{348AFBB5-17E4-DA1F-B3D8-B230A8580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8461" y="3128699"/>
              <a:ext cx="1116899" cy="647204"/>
            </a:xfrm>
            <a:custGeom>
              <a:avLst/>
              <a:gdLst>
                <a:gd name="T0" fmla="*/ 1421 w 1421"/>
                <a:gd name="T1" fmla="*/ 0 h 824"/>
                <a:gd name="T2" fmla="*/ 3 w 1421"/>
                <a:gd name="T3" fmla="*/ 824 h 824"/>
                <a:gd name="T4" fmla="*/ 0 w 1421"/>
                <a:gd name="T5" fmla="*/ 820 h 824"/>
                <a:gd name="T6" fmla="*/ 1421 w 1421"/>
                <a:gd name="T7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1" h="824">
                  <a:moveTo>
                    <a:pt x="1421" y="0"/>
                  </a:moveTo>
                  <a:lnTo>
                    <a:pt x="3" y="824"/>
                  </a:lnTo>
                  <a:lnTo>
                    <a:pt x="0" y="82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rgbClr val="959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274">
              <a:extLst>
                <a:ext uri="{FF2B5EF4-FFF2-40B4-BE49-F238E27FC236}">
                  <a16:creationId xmlns:a16="http://schemas.microsoft.com/office/drawing/2014/main" id="{72D45AFF-AE2B-D9FB-E6A3-61ABD1A95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8461" y="3067435"/>
              <a:ext cx="1116899" cy="648775"/>
            </a:xfrm>
            <a:custGeom>
              <a:avLst/>
              <a:gdLst>
                <a:gd name="T0" fmla="*/ 1421 w 1421"/>
                <a:gd name="T1" fmla="*/ 0 h 825"/>
                <a:gd name="T2" fmla="*/ 3 w 1421"/>
                <a:gd name="T3" fmla="*/ 825 h 825"/>
                <a:gd name="T4" fmla="*/ 0 w 1421"/>
                <a:gd name="T5" fmla="*/ 821 h 825"/>
                <a:gd name="T6" fmla="*/ 1421 w 1421"/>
                <a:gd name="T7" fmla="*/ 0 h 8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1" h="825">
                  <a:moveTo>
                    <a:pt x="1421" y="0"/>
                  </a:moveTo>
                  <a:lnTo>
                    <a:pt x="3" y="825"/>
                  </a:lnTo>
                  <a:lnTo>
                    <a:pt x="0" y="82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rgbClr val="959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Freeform 275">
              <a:extLst>
                <a:ext uri="{FF2B5EF4-FFF2-40B4-BE49-F238E27FC236}">
                  <a16:creationId xmlns:a16="http://schemas.microsoft.com/office/drawing/2014/main" id="{A0385D4C-8E56-77D0-EF81-2E8F2218F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8461" y="3009312"/>
              <a:ext cx="1116899" cy="647204"/>
            </a:xfrm>
            <a:custGeom>
              <a:avLst/>
              <a:gdLst>
                <a:gd name="T0" fmla="*/ 1421 w 1421"/>
                <a:gd name="T1" fmla="*/ 0 h 824"/>
                <a:gd name="T2" fmla="*/ 3 w 1421"/>
                <a:gd name="T3" fmla="*/ 824 h 824"/>
                <a:gd name="T4" fmla="*/ 0 w 1421"/>
                <a:gd name="T5" fmla="*/ 820 h 824"/>
                <a:gd name="T6" fmla="*/ 1421 w 1421"/>
                <a:gd name="T7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1" h="824">
                  <a:moveTo>
                    <a:pt x="1421" y="0"/>
                  </a:moveTo>
                  <a:lnTo>
                    <a:pt x="3" y="824"/>
                  </a:lnTo>
                  <a:lnTo>
                    <a:pt x="0" y="820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rgbClr val="959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Freeform 276">
              <a:extLst>
                <a:ext uri="{FF2B5EF4-FFF2-40B4-BE49-F238E27FC236}">
                  <a16:creationId xmlns:a16="http://schemas.microsoft.com/office/drawing/2014/main" id="{850F75C1-5BB1-BBE0-B184-760725D1D1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8461" y="2949619"/>
              <a:ext cx="1116899" cy="647204"/>
            </a:xfrm>
            <a:custGeom>
              <a:avLst/>
              <a:gdLst>
                <a:gd name="T0" fmla="*/ 1421 w 1421"/>
                <a:gd name="T1" fmla="*/ 0 h 824"/>
                <a:gd name="T2" fmla="*/ 3 w 1421"/>
                <a:gd name="T3" fmla="*/ 824 h 824"/>
                <a:gd name="T4" fmla="*/ 0 w 1421"/>
                <a:gd name="T5" fmla="*/ 819 h 824"/>
                <a:gd name="T6" fmla="*/ 1421 w 1421"/>
                <a:gd name="T7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1" h="824">
                  <a:moveTo>
                    <a:pt x="1421" y="0"/>
                  </a:moveTo>
                  <a:lnTo>
                    <a:pt x="3" y="824"/>
                  </a:lnTo>
                  <a:lnTo>
                    <a:pt x="0" y="81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rgbClr val="959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Freeform 277">
              <a:extLst>
                <a:ext uri="{FF2B5EF4-FFF2-40B4-BE49-F238E27FC236}">
                  <a16:creationId xmlns:a16="http://schemas.microsoft.com/office/drawing/2014/main" id="{EEE39F7B-5B94-BEB8-567F-DF94A8FE1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8461" y="2889925"/>
              <a:ext cx="1116899" cy="647204"/>
            </a:xfrm>
            <a:custGeom>
              <a:avLst/>
              <a:gdLst>
                <a:gd name="T0" fmla="*/ 1421 w 1421"/>
                <a:gd name="T1" fmla="*/ 0 h 824"/>
                <a:gd name="T2" fmla="*/ 3 w 1421"/>
                <a:gd name="T3" fmla="*/ 824 h 824"/>
                <a:gd name="T4" fmla="*/ 0 w 1421"/>
                <a:gd name="T5" fmla="*/ 819 h 824"/>
                <a:gd name="T6" fmla="*/ 1421 w 1421"/>
                <a:gd name="T7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1" h="824">
                  <a:moveTo>
                    <a:pt x="1421" y="0"/>
                  </a:moveTo>
                  <a:lnTo>
                    <a:pt x="3" y="824"/>
                  </a:lnTo>
                  <a:lnTo>
                    <a:pt x="0" y="81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rgbClr val="959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Freeform 278">
              <a:extLst>
                <a:ext uri="{FF2B5EF4-FFF2-40B4-BE49-F238E27FC236}">
                  <a16:creationId xmlns:a16="http://schemas.microsoft.com/office/drawing/2014/main" id="{D875AEBE-298C-70AA-8467-7ADAFE392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8461" y="2830232"/>
              <a:ext cx="1116899" cy="647204"/>
            </a:xfrm>
            <a:custGeom>
              <a:avLst/>
              <a:gdLst>
                <a:gd name="T0" fmla="*/ 1421 w 1421"/>
                <a:gd name="T1" fmla="*/ 0 h 823"/>
                <a:gd name="T2" fmla="*/ 3 w 1421"/>
                <a:gd name="T3" fmla="*/ 823 h 823"/>
                <a:gd name="T4" fmla="*/ 0 w 1421"/>
                <a:gd name="T5" fmla="*/ 819 h 823"/>
                <a:gd name="T6" fmla="*/ 1421 w 1421"/>
                <a:gd name="T7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1" h="823">
                  <a:moveTo>
                    <a:pt x="1421" y="0"/>
                  </a:moveTo>
                  <a:lnTo>
                    <a:pt x="3" y="823"/>
                  </a:lnTo>
                  <a:lnTo>
                    <a:pt x="0" y="81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rgbClr val="959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Freeform 279">
              <a:extLst>
                <a:ext uri="{FF2B5EF4-FFF2-40B4-BE49-F238E27FC236}">
                  <a16:creationId xmlns:a16="http://schemas.microsoft.com/office/drawing/2014/main" id="{D7F6D02D-10B5-5E59-3841-21DB16C2C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3826" y="2633871"/>
              <a:ext cx="521533" cy="301609"/>
            </a:xfrm>
            <a:custGeom>
              <a:avLst/>
              <a:gdLst>
                <a:gd name="T0" fmla="*/ 664 w 664"/>
                <a:gd name="T1" fmla="*/ 0 h 384"/>
                <a:gd name="T2" fmla="*/ 3 w 664"/>
                <a:gd name="T3" fmla="*/ 384 h 384"/>
                <a:gd name="T4" fmla="*/ 0 w 664"/>
                <a:gd name="T5" fmla="*/ 380 h 384"/>
                <a:gd name="T6" fmla="*/ 664 w 664"/>
                <a:gd name="T7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4" h="384">
                  <a:moveTo>
                    <a:pt x="664" y="0"/>
                  </a:moveTo>
                  <a:lnTo>
                    <a:pt x="3" y="384"/>
                  </a:lnTo>
                  <a:lnTo>
                    <a:pt x="0" y="380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959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Freeform 280">
              <a:extLst>
                <a:ext uri="{FF2B5EF4-FFF2-40B4-BE49-F238E27FC236}">
                  <a16:creationId xmlns:a16="http://schemas.microsoft.com/office/drawing/2014/main" id="{91A6CA95-9D09-72E1-40D6-41C446BBE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3826" y="2574177"/>
              <a:ext cx="521533" cy="303181"/>
            </a:xfrm>
            <a:custGeom>
              <a:avLst/>
              <a:gdLst>
                <a:gd name="T0" fmla="*/ 664 w 664"/>
                <a:gd name="T1" fmla="*/ 0 h 386"/>
                <a:gd name="T2" fmla="*/ 3 w 664"/>
                <a:gd name="T3" fmla="*/ 386 h 386"/>
                <a:gd name="T4" fmla="*/ 0 w 664"/>
                <a:gd name="T5" fmla="*/ 381 h 386"/>
                <a:gd name="T6" fmla="*/ 664 w 664"/>
                <a:gd name="T7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4" h="386">
                  <a:moveTo>
                    <a:pt x="664" y="0"/>
                  </a:moveTo>
                  <a:lnTo>
                    <a:pt x="3" y="386"/>
                  </a:lnTo>
                  <a:lnTo>
                    <a:pt x="0" y="381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959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Freeform 281">
              <a:extLst>
                <a:ext uri="{FF2B5EF4-FFF2-40B4-BE49-F238E27FC236}">
                  <a16:creationId xmlns:a16="http://schemas.microsoft.com/office/drawing/2014/main" id="{2BCCC394-ABAE-7C98-03A7-76156A4F0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3826" y="2514484"/>
              <a:ext cx="521533" cy="303181"/>
            </a:xfrm>
            <a:custGeom>
              <a:avLst/>
              <a:gdLst>
                <a:gd name="T0" fmla="*/ 664 w 664"/>
                <a:gd name="T1" fmla="*/ 0 h 384"/>
                <a:gd name="T2" fmla="*/ 3 w 664"/>
                <a:gd name="T3" fmla="*/ 384 h 384"/>
                <a:gd name="T4" fmla="*/ 0 w 664"/>
                <a:gd name="T5" fmla="*/ 380 h 384"/>
                <a:gd name="T6" fmla="*/ 664 w 664"/>
                <a:gd name="T7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4" h="384">
                  <a:moveTo>
                    <a:pt x="664" y="0"/>
                  </a:moveTo>
                  <a:lnTo>
                    <a:pt x="3" y="384"/>
                  </a:lnTo>
                  <a:lnTo>
                    <a:pt x="0" y="380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959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Freeform 282">
              <a:extLst>
                <a:ext uri="{FF2B5EF4-FFF2-40B4-BE49-F238E27FC236}">
                  <a16:creationId xmlns:a16="http://schemas.microsoft.com/office/drawing/2014/main" id="{15EFDA22-6AC2-603B-4874-7BD2EFD24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3826" y="2454790"/>
              <a:ext cx="521533" cy="303181"/>
            </a:xfrm>
            <a:custGeom>
              <a:avLst/>
              <a:gdLst>
                <a:gd name="T0" fmla="*/ 664 w 664"/>
                <a:gd name="T1" fmla="*/ 0 h 386"/>
                <a:gd name="T2" fmla="*/ 3 w 664"/>
                <a:gd name="T3" fmla="*/ 386 h 386"/>
                <a:gd name="T4" fmla="*/ 0 w 664"/>
                <a:gd name="T5" fmla="*/ 382 h 386"/>
                <a:gd name="T6" fmla="*/ 664 w 664"/>
                <a:gd name="T7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4" h="386">
                  <a:moveTo>
                    <a:pt x="664" y="0"/>
                  </a:moveTo>
                  <a:lnTo>
                    <a:pt x="3" y="386"/>
                  </a:lnTo>
                  <a:lnTo>
                    <a:pt x="0" y="382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959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Freeform 283">
              <a:extLst>
                <a:ext uri="{FF2B5EF4-FFF2-40B4-BE49-F238E27FC236}">
                  <a16:creationId xmlns:a16="http://schemas.microsoft.com/office/drawing/2014/main" id="{A0273428-F099-A31E-A53F-758E01DF2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3826" y="2396668"/>
              <a:ext cx="521533" cy="301609"/>
            </a:xfrm>
            <a:custGeom>
              <a:avLst/>
              <a:gdLst>
                <a:gd name="T0" fmla="*/ 664 w 664"/>
                <a:gd name="T1" fmla="*/ 0 h 385"/>
                <a:gd name="T2" fmla="*/ 3 w 664"/>
                <a:gd name="T3" fmla="*/ 385 h 385"/>
                <a:gd name="T4" fmla="*/ 0 w 664"/>
                <a:gd name="T5" fmla="*/ 381 h 385"/>
                <a:gd name="T6" fmla="*/ 664 w 664"/>
                <a:gd name="T7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4" h="385">
                  <a:moveTo>
                    <a:pt x="664" y="0"/>
                  </a:moveTo>
                  <a:lnTo>
                    <a:pt x="3" y="385"/>
                  </a:lnTo>
                  <a:lnTo>
                    <a:pt x="0" y="381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959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Freeform 284">
              <a:extLst>
                <a:ext uri="{FF2B5EF4-FFF2-40B4-BE49-F238E27FC236}">
                  <a16:creationId xmlns:a16="http://schemas.microsoft.com/office/drawing/2014/main" id="{25CC6DCE-4006-B49D-1780-74E21138A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3826" y="2336974"/>
              <a:ext cx="521533" cy="301609"/>
            </a:xfrm>
            <a:custGeom>
              <a:avLst/>
              <a:gdLst>
                <a:gd name="T0" fmla="*/ 664 w 664"/>
                <a:gd name="T1" fmla="*/ 0 h 385"/>
                <a:gd name="T2" fmla="*/ 3 w 664"/>
                <a:gd name="T3" fmla="*/ 385 h 385"/>
                <a:gd name="T4" fmla="*/ 0 w 664"/>
                <a:gd name="T5" fmla="*/ 380 h 385"/>
                <a:gd name="T6" fmla="*/ 664 w 664"/>
                <a:gd name="T7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4" h="385">
                  <a:moveTo>
                    <a:pt x="664" y="0"/>
                  </a:moveTo>
                  <a:lnTo>
                    <a:pt x="3" y="385"/>
                  </a:lnTo>
                  <a:lnTo>
                    <a:pt x="0" y="380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9594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Freeform 285">
              <a:extLst>
                <a:ext uri="{FF2B5EF4-FFF2-40B4-BE49-F238E27FC236}">
                  <a16:creationId xmlns:a16="http://schemas.microsoft.com/office/drawing/2014/main" id="{D87EC0F5-1B95-F194-0C95-1CF07B9AC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4168" y="3703643"/>
              <a:ext cx="2384601" cy="1872493"/>
            </a:xfrm>
            <a:custGeom>
              <a:avLst/>
              <a:gdLst>
                <a:gd name="T0" fmla="*/ 29 w 3035"/>
                <a:gd name="T1" fmla="*/ 2037 h 2384"/>
                <a:gd name="T2" fmla="*/ 29 w 3035"/>
                <a:gd name="T3" fmla="*/ 1772 h 2384"/>
                <a:gd name="T4" fmla="*/ 3035 w 3035"/>
                <a:gd name="T5" fmla="*/ 34 h 2384"/>
                <a:gd name="T6" fmla="*/ 3035 w 3035"/>
                <a:gd name="T7" fmla="*/ 0 h 2384"/>
                <a:gd name="T8" fmla="*/ 0 w 3035"/>
                <a:gd name="T9" fmla="*/ 1755 h 2384"/>
                <a:gd name="T10" fmla="*/ 0 w 3035"/>
                <a:gd name="T11" fmla="*/ 1756 h 2384"/>
                <a:gd name="T12" fmla="*/ 0 w 3035"/>
                <a:gd name="T13" fmla="*/ 1788 h 2384"/>
                <a:gd name="T14" fmla="*/ 0 w 3035"/>
                <a:gd name="T15" fmla="*/ 2053 h 2384"/>
                <a:gd name="T16" fmla="*/ 0 w 3035"/>
                <a:gd name="T17" fmla="*/ 2086 h 2384"/>
                <a:gd name="T18" fmla="*/ 0 w 3035"/>
                <a:gd name="T19" fmla="*/ 2351 h 2384"/>
                <a:gd name="T20" fmla="*/ 0 w 3035"/>
                <a:gd name="T21" fmla="*/ 2384 h 2384"/>
                <a:gd name="T22" fmla="*/ 0 w 3035"/>
                <a:gd name="T23" fmla="*/ 2384 h 2384"/>
                <a:gd name="T24" fmla="*/ 3035 w 3035"/>
                <a:gd name="T25" fmla="*/ 628 h 2384"/>
                <a:gd name="T26" fmla="*/ 3035 w 3035"/>
                <a:gd name="T27" fmla="*/ 595 h 2384"/>
                <a:gd name="T28" fmla="*/ 29 w 3035"/>
                <a:gd name="T29" fmla="*/ 2334 h 2384"/>
                <a:gd name="T30" fmla="*/ 29 w 3035"/>
                <a:gd name="T31" fmla="*/ 2070 h 2384"/>
                <a:gd name="T32" fmla="*/ 29 w 3035"/>
                <a:gd name="T33" fmla="*/ 2037 h 2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35" h="2384">
                  <a:moveTo>
                    <a:pt x="29" y="2037"/>
                  </a:moveTo>
                  <a:lnTo>
                    <a:pt x="29" y="1772"/>
                  </a:lnTo>
                  <a:lnTo>
                    <a:pt x="3035" y="34"/>
                  </a:lnTo>
                  <a:lnTo>
                    <a:pt x="3035" y="0"/>
                  </a:lnTo>
                  <a:lnTo>
                    <a:pt x="0" y="1755"/>
                  </a:lnTo>
                  <a:lnTo>
                    <a:pt x="0" y="1756"/>
                  </a:lnTo>
                  <a:lnTo>
                    <a:pt x="0" y="1788"/>
                  </a:lnTo>
                  <a:lnTo>
                    <a:pt x="0" y="2053"/>
                  </a:lnTo>
                  <a:lnTo>
                    <a:pt x="0" y="2086"/>
                  </a:lnTo>
                  <a:lnTo>
                    <a:pt x="0" y="2351"/>
                  </a:lnTo>
                  <a:lnTo>
                    <a:pt x="0" y="2384"/>
                  </a:lnTo>
                  <a:lnTo>
                    <a:pt x="0" y="2384"/>
                  </a:lnTo>
                  <a:lnTo>
                    <a:pt x="3035" y="628"/>
                  </a:lnTo>
                  <a:lnTo>
                    <a:pt x="3035" y="595"/>
                  </a:lnTo>
                  <a:lnTo>
                    <a:pt x="29" y="2334"/>
                  </a:lnTo>
                  <a:lnTo>
                    <a:pt x="29" y="2070"/>
                  </a:lnTo>
                  <a:lnTo>
                    <a:pt x="29" y="2037"/>
                  </a:lnTo>
                  <a:close/>
                </a:path>
              </a:pathLst>
            </a:custGeom>
            <a:solidFill>
              <a:srgbClr val="434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Freeform 286">
              <a:extLst>
                <a:ext uri="{FF2B5EF4-FFF2-40B4-BE49-F238E27FC236}">
                  <a16:creationId xmlns:a16="http://schemas.microsoft.com/office/drawing/2014/main" id="{13C8FB99-E295-5DB7-E193-AC8709C8F4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4168" y="3703643"/>
              <a:ext cx="2384601" cy="1872493"/>
            </a:xfrm>
            <a:custGeom>
              <a:avLst/>
              <a:gdLst>
                <a:gd name="T0" fmla="*/ 0 w 3035"/>
                <a:gd name="T1" fmla="*/ 2384 h 2384"/>
                <a:gd name="T2" fmla="*/ 0 w 3035"/>
                <a:gd name="T3" fmla="*/ 2370 h 2384"/>
                <a:gd name="T4" fmla="*/ 0 w 3035"/>
                <a:gd name="T5" fmla="*/ 2351 h 2384"/>
                <a:gd name="T6" fmla="*/ 0 w 3035"/>
                <a:gd name="T7" fmla="*/ 2073 h 2384"/>
                <a:gd name="T8" fmla="*/ 0 w 3035"/>
                <a:gd name="T9" fmla="*/ 2053 h 2384"/>
                <a:gd name="T10" fmla="*/ 0 w 3035"/>
                <a:gd name="T11" fmla="*/ 1755 h 2384"/>
                <a:gd name="T12" fmla="*/ 0 w 3035"/>
                <a:gd name="T13" fmla="*/ 1755 h 2384"/>
                <a:gd name="T14" fmla="*/ 3035 w 3035"/>
                <a:gd name="T15" fmla="*/ 0 h 2384"/>
                <a:gd name="T16" fmla="*/ 3035 w 3035"/>
                <a:gd name="T17" fmla="*/ 34 h 2384"/>
                <a:gd name="T18" fmla="*/ 2966 w 3035"/>
                <a:gd name="T19" fmla="*/ 72 h 2384"/>
                <a:gd name="T20" fmla="*/ 2966 w 3035"/>
                <a:gd name="T21" fmla="*/ 72 h 2384"/>
                <a:gd name="T22" fmla="*/ 29 w 3035"/>
                <a:gd name="T23" fmla="*/ 1772 h 2384"/>
                <a:gd name="T24" fmla="*/ 29 w 3035"/>
                <a:gd name="T25" fmla="*/ 2302 h 2384"/>
                <a:gd name="T26" fmla="*/ 29 w 3035"/>
                <a:gd name="T27" fmla="*/ 2302 h 2384"/>
                <a:gd name="T28" fmla="*/ 29 w 3035"/>
                <a:gd name="T29" fmla="*/ 2334 h 2384"/>
                <a:gd name="T30" fmla="*/ 3035 w 3035"/>
                <a:gd name="T31" fmla="*/ 595 h 2384"/>
                <a:gd name="T32" fmla="*/ 3035 w 3035"/>
                <a:gd name="T33" fmla="*/ 628 h 2384"/>
                <a:gd name="T34" fmla="*/ 0 w 3035"/>
                <a:gd name="T35" fmla="*/ 2384 h 2384"/>
                <a:gd name="T36" fmla="*/ 0 w 3035"/>
                <a:gd name="T37" fmla="*/ 2384 h 2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35" h="2384">
                  <a:moveTo>
                    <a:pt x="0" y="2384"/>
                  </a:moveTo>
                  <a:lnTo>
                    <a:pt x="0" y="2370"/>
                  </a:lnTo>
                  <a:lnTo>
                    <a:pt x="0" y="2351"/>
                  </a:lnTo>
                  <a:lnTo>
                    <a:pt x="0" y="2073"/>
                  </a:lnTo>
                  <a:lnTo>
                    <a:pt x="0" y="2053"/>
                  </a:lnTo>
                  <a:lnTo>
                    <a:pt x="0" y="1755"/>
                  </a:lnTo>
                  <a:lnTo>
                    <a:pt x="0" y="1755"/>
                  </a:lnTo>
                  <a:lnTo>
                    <a:pt x="3035" y="0"/>
                  </a:lnTo>
                  <a:lnTo>
                    <a:pt x="3035" y="34"/>
                  </a:lnTo>
                  <a:lnTo>
                    <a:pt x="2966" y="72"/>
                  </a:lnTo>
                  <a:lnTo>
                    <a:pt x="2966" y="72"/>
                  </a:lnTo>
                  <a:lnTo>
                    <a:pt x="29" y="1772"/>
                  </a:lnTo>
                  <a:lnTo>
                    <a:pt x="29" y="2302"/>
                  </a:lnTo>
                  <a:lnTo>
                    <a:pt x="29" y="2302"/>
                  </a:lnTo>
                  <a:lnTo>
                    <a:pt x="29" y="2334"/>
                  </a:lnTo>
                  <a:lnTo>
                    <a:pt x="3035" y="595"/>
                  </a:lnTo>
                  <a:lnTo>
                    <a:pt x="3035" y="628"/>
                  </a:lnTo>
                  <a:lnTo>
                    <a:pt x="0" y="2384"/>
                  </a:lnTo>
                  <a:lnTo>
                    <a:pt x="0" y="2384"/>
                  </a:lnTo>
                  <a:close/>
                </a:path>
              </a:pathLst>
            </a:custGeom>
            <a:solidFill>
              <a:srgbClr val="E03B20">
                <a:lumMod val="50000"/>
              </a:srgbClr>
            </a:solidFill>
            <a:ln>
              <a:solidFill>
                <a:srgbClr val="013F63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Freeform 287">
              <a:extLst>
                <a:ext uri="{FF2B5EF4-FFF2-40B4-BE49-F238E27FC236}">
                  <a16:creationId xmlns:a16="http://schemas.microsoft.com/office/drawing/2014/main" id="{C0279EA6-8BFE-D13D-E715-E4924190F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731" y="5095446"/>
              <a:ext cx="0" cy="207356"/>
            </a:xfrm>
            <a:custGeom>
              <a:avLst/>
              <a:gdLst>
                <a:gd name="T0" fmla="*/ 265 h 265"/>
                <a:gd name="T1" fmla="*/ 0 h 265"/>
                <a:gd name="T2" fmla="*/ 265 h 2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65">
                  <a:moveTo>
                    <a:pt x="0" y="265"/>
                  </a:moveTo>
                  <a:lnTo>
                    <a:pt x="0" y="0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rgbClr val="716E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Freeform 296">
              <a:extLst>
                <a:ext uri="{FF2B5EF4-FFF2-40B4-BE49-F238E27FC236}">
                  <a16:creationId xmlns:a16="http://schemas.microsoft.com/office/drawing/2014/main" id="{21839A82-A0DF-BB57-B8C5-C9ADD392C6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30032" y="2772109"/>
              <a:ext cx="1115327" cy="1061917"/>
            </a:xfrm>
            <a:custGeom>
              <a:avLst/>
              <a:gdLst>
                <a:gd name="T0" fmla="*/ 0 w 1420"/>
                <a:gd name="T1" fmla="*/ 1352 h 1352"/>
                <a:gd name="T2" fmla="*/ 0 w 1420"/>
                <a:gd name="T3" fmla="*/ 1276 h 1352"/>
                <a:gd name="T4" fmla="*/ 2 w 1420"/>
                <a:gd name="T5" fmla="*/ 1277 h 1352"/>
                <a:gd name="T6" fmla="*/ 58 w 1420"/>
                <a:gd name="T7" fmla="*/ 1245 h 1352"/>
                <a:gd name="T8" fmla="*/ 58 w 1420"/>
                <a:gd name="T9" fmla="*/ 1319 h 1352"/>
                <a:gd name="T10" fmla="*/ 0 w 1420"/>
                <a:gd name="T11" fmla="*/ 1352 h 1352"/>
                <a:gd name="T12" fmla="*/ 0 w 1420"/>
                <a:gd name="T13" fmla="*/ 1273 h 1352"/>
                <a:gd name="T14" fmla="*/ 0 w 1420"/>
                <a:gd name="T15" fmla="*/ 1199 h 1352"/>
                <a:gd name="T16" fmla="*/ 2 w 1420"/>
                <a:gd name="T17" fmla="*/ 1202 h 1352"/>
                <a:gd name="T18" fmla="*/ 58 w 1420"/>
                <a:gd name="T19" fmla="*/ 1169 h 1352"/>
                <a:gd name="T20" fmla="*/ 58 w 1420"/>
                <a:gd name="T21" fmla="*/ 1240 h 1352"/>
                <a:gd name="T22" fmla="*/ 0 w 1420"/>
                <a:gd name="T23" fmla="*/ 1273 h 1352"/>
                <a:gd name="T24" fmla="*/ 0 w 1420"/>
                <a:gd name="T25" fmla="*/ 1196 h 1352"/>
                <a:gd name="T26" fmla="*/ 0 w 1420"/>
                <a:gd name="T27" fmla="*/ 1124 h 1352"/>
                <a:gd name="T28" fmla="*/ 2 w 1420"/>
                <a:gd name="T29" fmla="*/ 1126 h 1352"/>
                <a:gd name="T30" fmla="*/ 58 w 1420"/>
                <a:gd name="T31" fmla="*/ 1093 h 1352"/>
                <a:gd name="T32" fmla="*/ 58 w 1420"/>
                <a:gd name="T33" fmla="*/ 1163 h 1352"/>
                <a:gd name="T34" fmla="*/ 0 w 1420"/>
                <a:gd name="T35" fmla="*/ 1196 h 1352"/>
                <a:gd name="T36" fmla="*/ 0 w 1420"/>
                <a:gd name="T37" fmla="*/ 1122 h 1352"/>
                <a:gd name="T38" fmla="*/ 0 w 1420"/>
                <a:gd name="T39" fmla="*/ 1119 h 1352"/>
                <a:gd name="T40" fmla="*/ 0 w 1420"/>
                <a:gd name="T41" fmla="*/ 1087 h 1352"/>
                <a:gd name="T42" fmla="*/ 0 w 1420"/>
                <a:gd name="T43" fmla="*/ 1048 h 1352"/>
                <a:gd name="T44" fmla="*/ 2 w 1420"/>
                <a:gd name="T45" fmla="*/ 1050 h 1352"/>
                <a:gd name="T46" fmla="*/ 58 w 1420"/>
                <a:gd name="T47" fmla="*/ 1018 h 1352"/>
                <a:gd name="T48" fmla="*/ 58 w 1420"/>
                <a:gd name="T49" fmla="*/ 1088 h 1352"/>
                <a:gd name="T50" fmla="*/ 0 w 1420"/>
                <a:gd name="T51" fmla="*/ 1122 h 1352"/>
                <a:gd name="T52" fmla="*/ 0 w 1420"/>
                <a:gd name="T53" fmla="*/ 1045 h 1352"/>
                <a:gd name="T54" fmla="*/ 0 w 1420"/>
                <a:gd name="T55" fmla="*/ 972 h 1352"/>
                <a:gd name="T56" fmla="*/ 2 w 1420"/>
                <a:gd name="T57" fmla="*/ 975 h 1352"/>
                <a:gd name="T58" fmla="*/ 58 w 1420"/>
                <a:gd name="T59" fmla="*/ 942 h 1352"/>
                <a:gd name="T60" fmla="*/ 58 w 1420"/>
                <a:gd name="T61" fmla="*/ 1012 h 1352"/>
                <a:gd name="T62" fmla="*/ 0 w 1420"/>
                <a:gd name="T63" fmla="*/ 1045 h 1352"/>
                <a:gd name="T64" fmla="*/ 0 w 1420"/>
                <a:gd name="T65" fmla="*/ 969 h 1352"/>
                <a:gd name="T66" fmla="*/ 0 w 1420"/>
                <a:gd name="T67" fmla="*/ 897 h 1352"/>
                <a:gd name="T68" fmla="*/ 2 w 1420"/>
                <a:gd name="T69" fmla="*/ 898 h 1352"/>
                <a:gd name="T70" fmla="*/ 58 w 1420"/>
                <a:gd name="T71" fmla="*/ 867 h 1352"/>
                <a:gd name="T72" fmla="*/ 58 w 1420"/>
                <a:gd name="T73" fmla="*/ 936 h 1352"/>
                <a:gd name="T74" fmla="*/ 0 w 1420"/>
                <a:gd name="T75" fmla="*/ 969 h 1352"/>
                <a:gd name="T76" fmla="*/ 0 w 1420"/>
                <a:gd name="T77" fmla="*/ 894 h 1352"/>
                <a:gd name="T78" fmla="*/ 0 w 1420"/>
                <a:gd name="T79" fmla="*/ 822 h 1352"/>
                <a:gd name="T80" fmla="*/ 1420 w 1420"/>
                <a:gd name="T81" fmla="*/ 0 h 1352"/>
                <a:gd name="T82" fmla="*/ 1420 w 1420"/>
                <a:gd name="T83" fmla="*/ 66 h 1352"/>
                <a:gd name="T84" fmla="*/ 58 w 1420"/>
                <a:gd name="T85" fmla="*/ 854 h 1352"/>
                <a:gd name="T86" fmla="*/ 58 w 1420"/>
                <a:gd name="T87" fmla="*/ 861 h 1352"/>
                <a:gd name="T88" fmla="*/ 0 w 1420"/>
                <a:gd name="T89" fmla="*/ 894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20" h="1352">
                  <a:moveTo>
                    <a:pt x="0" y="1352"/>
                  </a:moveTo>
                  <a:lnTo>
                    <a:pt x="0" y="1276"/>
                  </a:lnTo>
                  <a:lnTo>
                    <a:pt x="2" y="1277"/>
                  </a:lnTo>
                  <a:lnTo>
                    <a:pt x="58" y="1245"/>
                  </a:lnTo>
                  <a:lnTo>
                    <a:pt x="58" y="1319"/>
                  </a:lnTo>
                  <a:lnTo>
                    <a:pt x="0" y="1352"/>
                  </a:lnTo>
                  <a:close/>
                  <a:moveTo>
                    <a:pt x="0" y="1273"/>
                  </a:moveTo>
                  <a:lnTo>
                    <a:pt x="0" y="1199"/>
                  </a:lnTo>
                  <a:lnTo>
                    <a:pt x="2" y="1202"/>
                  </a:lnTo>
                  <a:lnTo>
                    <a:pt x="58" y="1169"/>
                  </a:lnTo>
                  <a:lnTo>
                    <a:pt x="58" y="1240"/>
                  </a:lnTo>
                  <a:lnTo>
                    <a:pt x="0" y="1273"/>
                  </a:lnTo>
                  <a:close/>
                  <a:moveTo>
                    <a:pt x="0" y="1196"/>
                  </a:moveTo>
                  <a:lnTo>
                    <a:pt x="0" y="1124"/>
                  </a:lnTo>
                  <a:lnTo>
                    <a:pt x="2" y="1126"/>
                  </a:lnTo>
                  <a:lnTo>
                    <a:pt x="58" y="1093"/>
                  </a:lnTo>
                  <a:lnTo>
                    <a:pt x="58" y="1163"/>
                  </a:lnTo>
                  <a:lnTo>
                    <a:pt x="0" y="1196"/>
                  </a:lnTo>
                  <a:close/>
                  <a:moveTo>
                    <a:pt x="0" y="1122"/>
                  </a:moveTo>
                  <a:lnTo>
                    <a:pt x="0" y="1119"/>
                  </a:lnTo>
                  <a:lnTo>
                    <a:pt x="0" y="1087"/>
                  </a:lnTo>
                  <a:lnTo>
                    <a:pt x="0" y="1048"/>
                  </a:lnTo>
                  <a:lnTo>
                    <a:pt x="2" y="1050"/>
                  </a:lnTo>
                  <a:lnTo>
                    <a:pt x="58" y="1018"/>
                  </a:lnTo>
                  <a:lnTo>
                    <a:pt x="58" y="1088"/>
                  </a:lnTo>
                  <a:lnTo>
                    <a:pt x="0" y="1122"/>
                  </a:lnTo>
                  <a:close/>
                  <a:moveTo>
                    <a:pt x="0" y="1045"/>
                  </a:moveTo>
                  <a:lnTo>
                    <a:pt x="0" y="972"/>
                  </a:lnTo>
                  <a:lnTo>
                    <a:pt x="2" y="975"/>
                  </a:lnTo>
                  <a:lnTo>
                    <a:pt x="58" y="942"/>
                  </a:lnTo>
                  <a:lnTo>
                    <a:pt x="58" y="1012"/>
                  </a:lnTo>
                  <a:lnTo>
                    <a:pt x="0" y="1045"/>
                  </a:lnTo>
                  <a:close/>
                  <a:moveTo>
                    <a:pt x="0" y="969"/>
                  </a:moveTo>
                  <a:lnTo>
                    <a:pt x="0" y="897"/>
                  </a:lnTo>
                  <a:lnTo>
                    <a:pt x="2" y="898"/>
                  </a:lnTo>
                  <a:lnTo>
                    <a:pt x="58" y="867"/>
                  </a:lnTo>
                  <a:lnTo>
                    <a:pt x="58" y="936"/>
                  </a:lnTo>
                  <a:lnTo>
                    <a:pt x="0" y="969"/>
                  </a:lnTo>
                  <a:close/>
                  <a:moveTo>
                    <a:pt x="0" y="894"/>
                  </a:moveTo>
                  <a:lnTo>
                    <a:pt x="0" y="822"/>
                  </a:lnTo>
                  <a:lnTo>
                    <a:pt x="1420" y="0"/>
                  </a:lnTo>
                  <a:lnTo>
                    <a:pt x="1420" y="66"/>
                  </a:lnTo>
                  <a:lnTo>
                    <a:pt x="58" y="854"/>
                  </a:lnTo>
                  <a:lnTo>
                    <a:pt x="58" y="861"/>
                  </a:lnTo>
                  <a:lnTo>
                    <a:pt x="0" y="894"/>
                  </a:lnTo>
                  <a:close/>
                </a:path>
              </a:pathLst>
            </a:custGeom>
            <a:solidFill>
              <a:srgbClr val="D7D8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Freeform 297">
              <a:extLst>
                <a:ext uri="{FF2B5EF4-FFF2-40B4-BE49-F238E27FC236}">
                  <a16:creationId xmlns:a16="http://schemas.microsoft.com/office/drawing/2014/main" id="{F69BD49F-F745-CA3D-5FB2-EB0503F55E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30032" y="2772109"/>
              <a:ext cx="1115327" cy="1061917"/>
            </a:xfrm>
            <a:custGeom>
              <a:avLst/>
              <a:gdLst>
                <a:gd name="T0" fmla="*/ 0 w 1420"/>
                <a:gd name="T1" fmla="*/ 1352 h 1352"/>
                <a:gd name="T2" fmla="*/ 0 w 1420"/>
                <a:gd name="T3" fmla="*/ 1276 h 1352"/>
                <a:gd name="T4" fmla="*/ 0 w 1420"/>
                <a:gd name="T5" fmla="*/ 1276 h 1352"/>
                <a:gd name="T6" fmla="*/ 0 w 1420"/>
                <a:gd name="T7" fmla="*/ 1352 h 1352"/>
                <a:gd name="T8" fmla="*/ 0 w 1420"/>
                <a:gd name="T9" fmla="*/ 1352 h 1352"/>
                <a:gd name="T10" fmla="*/ 0 w 1420"/>
                <a:gd name="T11" fmla="*/ 1273 h 1352"/>
                <a:gd name="T12" fmla="*/ 0 w 1420"/>
                <a:gd name="T13" fmla="*/ 1199 h 1352"/>
                <a:gd name="T14" fmla="*/ 0 w 1420"/>
                <a:gd name="T15" fmla="*/ 1199 h 1352"/>
                <a:gd name="T16" fmla="*/ 0 w 1420"/>
                <a:gd name="T17" fmla="*/ 1273 h 1352"/>
                <a:gd name="T18" fmla="*/ 0 w 1420"/>
                <a:gd name="T19" fmla="*/ 1273 h 1352"/>
                <a:gd name="T20" fmla="*/ 0 w 1420"/>
                <a:gd name="T21" fmla="*/ 1196 h 1352"/>
                <a:gd name="T22" fmla="*/ 0 w 1420"/>
                <a:gd name="T23" fmla="*/ 1124 h 1352"/>
                <a:gd name="T24" fmla="*/ 0 w 1420"/>
                <a:gd name="T25" fmla="*/ 1124 h 1352"/>
                <a:gd name="T26" fmla="*/ 0 w 1420"/>
                <a:gd name="T27" fmla="*/ 1196 h 1352"/>
                <a:gd name="T28" fmla="*/ 0 w 1420"/>
                <a:gd name="T29" fmla="*/ 1196 h 1352"/>
                <a:gd name="T30" fmla="*/ 0 w 1420"/>
                <a:gd name="T31" fmla="*/ 1122 h 1352"/>
                <a:gd name="T32" fmla="*/ 0 w 1420"/>
                <a:gd name="T33" fmla="*/ 1048 h 1352"/>
                <a:gd name="T34" fmla="*/ 0 w 1420"/>
                <a:gd name="T35" fmla="*/ 1048 h 1352"/>
                <a:gd name="T36" fmla="*/ 0 w 1420"/>
                <a:gd name="T37" fmla="*/ 1087 h 1352"/>
                <a:gd name="T38" fmla="*/ 0 w 1420"/>
                <a:gd name="T39" fmla="*/ 1119 h 1352"/>
                <a:gd name="T40" fmla="*/ 0 w 1420"/>
                <a:gd name="T41" fmla="*/ 1122 h 1352"/>
                <a:gd name="T42" fmla="*/ 0 w 1420"/>
                <a:gd name="T43" fmla="*/ 1122 h 1352"/>
                <a:gd name="T44" fmla="*/ 0 w 1420"/>
                <a:gd name="T45" fmla="*/ 1045 h 1352"/>
                <a:gd name="T46" fmla="*/ 0 w 1420"/>
                <a:gd name="T47" fmla="*/ 972 h 1352"/>
                <a:gd name="T48" fmla="*/ 0 w 1420"/>
                <a:gd name="T49" fmla="*/ 972 h 1352"/>
                <a:gd name="T50" fmla="*/ 0 w 1420"/>
                <a:gd name="T51" fmla="*/ 1045 h 1352"/>
                <a:gd name="T52" fmla="*/ 0 w 1420"/>
                <a:gd name="T53" fmla="*/ 1045 h 1352"/>
                <a:gd name="T54" fmla="*/ 0 w 1420"/>
                <a:gd name="T55" fmla="*/ 969 h 1352"/>
                <a:gd name="T56" fmla="*/ 0 w 1420"/>
                <a:gd name="T57" fmla="*/ 897 h 1352"/>
                <a:gd name="T58" fmla="*/ 0 w 1420"/>
                <a:gd name="T59" fmla="*/ 897 h 1352"/>
                <a:gd name="T60" fmla="*/ 0 w 1420"/>
                <a:gd name="T61" fmla="*/ 969 h 1352"/>
                <a:gd name="T62" fmla="*/ 0 w 1420"/>
                <a:gd name="T63" fmla="*/ 969 h 1352"/>
                <a:gd name="T64" fmla="*/ 0 w 1420"/>
                <a:gd name="T65" fmla="*/ 894 h 1352"/>
                <a:gd name="T66" fmla="*/ 0 w 1420"/>
                <a:gd name="T67" fmla="*/ 822 h 1352"/>
                <a:gd name="T68" fmla="*/ 1420 w 1420"/>
                <a:gd name="T69" fmla="*/ 0 h 1352"/>
                <a:gd name="T70" fmla="*/ 1420 w 1420"/>
                <a:gd name="T71" fmla="*/ 0 h 1352"/>
                <a:gd name="T72" fmla="*/ 0 w 1420"/>
                <a:gd name="T73" fmla="*/ 822 h 1352"/>
                <a:gd name="T74" fmla="*/ 0 w 1420"/>
                <a:gd name="T75" fmla="*/ 894 h 1352"/>
                <a:gd name="T76" fmla="*/ 0 w 1420"/>
                <a:gd name="T77" fmla="*/ 894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20" h="1352">
                  <a:moveTo>
                    <a:pt x="0" y="1352"/>
                  </a:moveTo>
                  <a:lnTo>
                    <a:pt x="0" y="1276"/>
                  </a:lnTo>
                  <a:lnTo>
                    <a:pt x="0" y="1276"/>
                  </a:lnTo>
                  <a:lnTo>
                    <a:pt x="0" y="1352"/>
                  </a:lnTo>
                  <a:lnTo>
                    <a:pt x="0" y="1352"/>
                  </a:lnTo>
                  <a:close/>
                  <a:moveTo>
                    <a:pt x="0" y="1273"/>
                  </a:moveTo>
                  <a:lnTo>
                    <a:pt x="0" y="1199"/>
                  </a:lnTo>
                  <a:lnTo>
                    <a:pt x="0" y="1199"/>
                  </a:lnTo>
                  <a:lnTo>
                    <a:pt x="0" y="1273"/>
                  </a:lnTo>
                  <a:lnTo>
                    <a:pt x="0" y="1273"/>
                  </a:lnTo>
                  <a:close/>
                  <a:moveTo>
                    <a:pt x="0" y="1196"/>
                  </a:moveTo>
                  <a:lnTo>
                    <a:pt x="0" y="1124"/>
                  </a:lnTo>
                  <a:lnTo>
                    <a:pt x="0" y="1124"/>
                  </a:lnTo>
                  <a:lnTo>
                    <a:pt x="0" y="1196"/>
                  </a:lnTo>
                  <a:lnTo>
                    <a:pt x="0" y="1196"/>
                  </a:lnTo>
                  <a:close/>
                  <a:moveTo>
                    <a:pt x="0" y="1122"/>
                  </a:moveTo>
                  <a:lnTo>
                    <a:pt x="0" y="1048"/>
                  </a:lnTo>
                  <a:lnTo>
                    <a:pt x="0" y="1048"/>
                  </a:lnTo>
                  <a:lnTo>
                    <a:pt x="0" y="1087"/>
                  </a:lnTo>
                  <a:lnTo>
                    <a:pt x="0" y="1119"/>
                  </a:lnTo>
                  <a:lnTo>
                    <a:pt x="0" y="1122"/>
                  </a:lnTo>
                  <a:lnTo>
                    <a:pt x="0" y="1122"/>
                  </a:lnTo>
                  <a:close/>
                  <a:moveTo>
                    <a:pt x="0" y="1045"/>
                  </a:moveTo>
                  <a:lnTo>
                    <a:pt x="0" y="972"/>
                  </a:lnTo>
                  <a:lnTo>
                    <a:pt x="0" y="972"/>
                  </a:lnTo>
                  <a:lnTo>
                    <a:pt x="0" y="1045"/>
                  </a:lnTo>
                  <a:lnTo>
                    <a:pt x="0" y="1045"/>
                  </a:lnTo>
                  <a:close/>
                  <a:moveTo>
                    <a:pt x="0" y="969"/>
                  </a:moveTo>
                  <a:lnTo>
                    <a:pt x="0" y="897"/>
                  </a:lnTo>
                  <a:lnTo>
                    <a:pt x="0" y="897"/>
                  </a:lnTo>
                  <a:lnTo>
                    <a:pt x="0" y="969"/>
                  </a:lnTo>
                  <a:lnTo>
                    <a:pt x="0" y="969"/>
                  </a:lnTo>
                  <a:close/>
                  <a:moveTo>
                    <a:pt x="0" y="894"/>
                  </a:moveTo>
                  <a:lnTo>
                    <a:pt x="0" y="822"/>
                  </a:lnTo>
                  <a:lnTo>
                    <a:pt x="1420" y="0"/>
                  </a:lnTo>
                  <a:lnTo>
                    <a:pt x="1420" y="0"/>
                  </a:lnTo>
                  <a:lnTo>
                    <a:pt x="0" y="822"/>
                  </a:lnTo>
                  <a:lnTo>
                    <a:pt x="0" y="894"/>
                  </a:lnTo>
                  <a:lnTo>
                    <a:pt x="0" y="894"/>
                  </a:lnTo>
                  <a:close/>
                </a:path>
              </a:pathLst>
            </a:custGeom>
            <a:solidFill>
              <a:srgbClr val="B641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Freeform 298">
              <a:extLst>
                <a:ext uri="{FF2B5EF4-FFF2-40B4-BE49-F238E27FC236}">
                  <a16:creationId xmlns:a16="http://schemas.microsoft.com/office/drawing/2014/main" id="{0BA5010A-9D46-E1D5-3CDA-DEBAB07DD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0032" y="3746056"/>
              <a:ext cx="43985" cy="29847"/>
            </a:xfrm>
            <a:custGeom>
              <a:avLst/>
              <a:gdLst>
                <a:gd name="T0" fmla="*/ 2 w 58"/>
                <a:gd name="T1" fmla="*/ 37 h 37"/>
                <a:gd name="T2" fmla="*/ 0 w 58"/>
                <a:gd name="T3" fmla="*/ 36 h 37"/>
                <a:gd name="T4" fmla="*/ 0 w 58"/>
                <a:gd name="T5" fmla="*/ 36 h 37"/>
                <a:gd name="T6" fmla="*/ 0 w 58"/>
                <a:gd name="T7" fmla="*/ 33 h 37"/>
                <a:gd name="T8" fmla="*/ 0 w 58"/>
                <a:gd name="T9" fmla="*/ 33 h 37"/>
                <a:gd name="T10" fmla="*/ 58 w 58"/>
                <a:gd name="T11" fmla="*/ 0 h 37"/>
                <a:gd name="T12" fmla="*/ 58 w 58"/>
                <a:gd name="T13" fmla="*/ 5 h 37"/>
                <a:gd name="T14" fmla="*/ 2 w 58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7">
                  <a:moveTo>
                    <a:pt x="2" y="37"/>
                  </a:moveTo>
                  <a:lnTo>
                    <a:pt x="0" y="36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58" y="0"/>
                  </a:lnTo>
                  <a:lnTo>
                    <a:pt x="58" y="5"/>
                  </a:lnTo>
                  <a:lnTo>
                    <a:pt x="2" y="37"/>
                  </a:lnTo>
                  <a:close/>
                </a:path>
              </a:pathLst>
            </a:custGeom>
            <a:solidFill>
              <a:srgbClr val="7F7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Freeform 299">
              <a:extLst>
                <a:ext uri="{FF2B5EF4-FFF2-40B4-BE49-F238E27FC236}">
                  <a16:creationId xmlns:a16="http://schemas.microsoft.com/office/drawing/2014/main" id="{DE679F5C-720A-20B9-2F17-3E506D1EC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0032" y="3686363"/>
              <a:ext cx="43985" cy="29847"/>
            </a:xfrm>
            <a:custGeom>
              <a:avLst/>
              <a:gdLst>
                <a:gd name="T0" fmla="*/ 2 w 58"/>
                <a:gd name="T1" fmla="*/ 39 h 39"/>
                <a:gd name="T2" fmla="*/ 0 w 58"/>
                <a:gd name="T3" fmla="*/ 36 h 39"/>
                <a:gd name="T4" fmla="*/ 0 w 58"/>
                <a:gd name="T5" fmla="*/ 36 h 39"/>
                <a:gd name="T6" fmla="*/ 0 w 58"/>
                <a:gd name="T7" fmla="*/ 33 h 39"/>
                <a:gd name="T8" fmla="*/ 0 w 58"/>
                <a:gd name="T9" fmla="*/ 33 h 39"/>
                <a:gd name="T10" fmla="*/ 58 w 58"/>
                <a:gd name="T11" fmla="*/ 0 h 39"/>
                <a:gd name="T12" fmla="*/ 58 w 58"/>
                <a:gd name="T13" fmla="*/ 6 h 39"/>
                <a:gd name="T14" fmla="*/ 2 w 58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9">
                  <a:moveTo>
                    <a:pt x="2" y="39"/>
                  </a:moveTo>
                  <a:lnTo>
                    <a:pt x="0" y="36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58" y="0"/>
                  </a:lnTo>
                  <a:lnTo>
                    <a:pt x="58" y="6"/>
                  </a:lnTo>
                  <a:lnTo>
                    <a:pt x="2" y="39"/>
                  </a:lnTo>
                  <a:close/>
                </a:path>
              </a:pathLst>
            </a:custGeom>
            <a:solidFill>
              <a:srgbClr val="7F7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Freeform 300">
              <a:extLst>
                <a:ext uri="{FF2B5EF4-FFF2-40B4-BE49-F238E27FC236}">
                  <a16:creationId xmlns:a16="http://schemas.microsoft.com/office/drawing/2014/main" id="{4D5320D3-9845-3761-7693-F35B48050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0032" y="3626669"/>
              <a:ext cx="43985" cy="29847"/>
            </a:xfrm>
            <a:custGeom>
              <a:avLst/>
              <a:gdLst>
                <a:gd name="T0" fmla="*/ 2 w 58"/>
                <a:gd name="T1" fmla="*/ 38 h 38"/>
                <a:gd name="T2" fmla="*/ 0 w 58"/>
                <a:gd name="T3" fmla="*/ 36 h 38"/>
                <a:gd name="T4" fmla="*/ 0 w 58"/>
                <a:gd name="T5" fmla="*/ 36 h 38"/>
                <a:gd name="T6" fmla="*/ 0 w 58"/>
                <a:gd name="T7" fmla="*/ 34 h 38"/>
                <a:gd name="T8" fmla="*/ 0 w 58"/>
                <a:gd name="T9" fmla="*/ 34 h 38"/>
                <a:gd name="T10" fmla="*/ 58 w 58"/>
                <a:gd name="T11" fmla="*/ 0 h 38"/>
                <a:gd name="T12" fmla="*/ 58 w 58"/>
                <a:gd name="T13" fmla="*/ 5 h 38"/>
                <a:gd name="T14" fmla="*/ 2 w 5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8">
                  <a:moveTo>
                    <a:pt x="2" y="38"/>
                  </a:moveTo>
                  <a:lnTo>
                    <a:pt x="0" y="36"/>
                  </a:lnTo>
                  <a:lnTo>
                    <a:pt x="0" y="36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58" y="0"/>
                  </a:lnTo>
                  <a:lnTo>
                    <a:pt x="58" y="5"/>
                  </a:lnTo>
                  <a:lnTo>
                    <a:pt x="2" y="38"/>
                  </a:lnTo>
                  <a:close/>
                </a:path>
              </a:pathLst>
            </a:custGeom>
            <a:solidFill>
              <a:srgbClr val="7F7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Freeform 301">
              <a:extLst>
                <a:ext uri="{FF2B5EF4-FFF2-40B4-BE49-F238E27FC236}">
                  <a16:creationId xmlns:a16="http://schemas.microsoft.com/office/drawing/2014/main" id="{8D9AA58D-58CE-CF7E-9D30-A281D71377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0032" y="3566976"/>
              <a:ext cx="43985" cy="29847"/>
            </a:xfrm>
            <a:custGeom>
              <a:avLst/>
              <a:gdLst>
                <a:gd name="T0" fmla="*/ 2 w 58"/>
                <a:gd name="T1" fmla="*/ 38 h 38"/>
                <a:gd name="T2" fmla="*/ 0 w 58"/>
                <a:gd name="T3" fmla="*/ 36 h 38"/>
                <a:gd name="T4" fmla="*/ 0 w 58"/>
                <a:gd name="T5" fmla="*/ 36 h 38"/>
                <a:gd name="T6" fmla="*/ 0 w 58"/>
                <a:gd name="T7" fmla="*/ 33 h 38"/>
                <a:gd name="T8" fmla="*/ 0 w 58"/>
                <a:gd name="T9" fmla="*/ 33 h 38"/>
                <a:gd name="T10" fmla="*/ 58 w 58"/>
                <a:gd name="T11" fmla="*/ 0 h 38"/>
                <a:gd name="T12" fmla="*/ 58 w 58"/>
                <a:gd name="T13" fmla="*/ 6 h 38"/>
                <a:gd name="T14" fmla="*/ 2 w 58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8">
                  <a:moveTo>
                    <a:pt x="2" y="38"/>
                  </a:moveTo>
                  <a:lnTo>
                    <a:pt x="0" y="36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58" y="0"/>
                  </a:lnTo>
                  <a:lnTo>
                    <a:pt x="58" y="6"/>
                  </a:lnTo>
                  <a:lnTo>
                    <a:pt x="2" y="38"/>
                  </a:lnTo>
                  <a:close/>
                </a:path>
              </a:pathLst>
            </a:custGeom>
            <a:solidFill>
              <a:srgbClr val="7F7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Freeform 302">
              <a:extLst>
                <a:ext uri="{FF2B5EF4-FFF2-40B4-BE49-F238E27FC236}">
                  <a16:creationId xmlns:a16="http://schemas.microsoft.com/office/drawing/2014/main" id="{70223373-9104-A656-3D7F-8DEBCBE4BD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0032" y="3507282"/>
              <a:ext cx="43985" cy="29847"/>
            </a:xfrm>
            <a:custGeom>
              <a:avLst/>
              <a:gdLst>
                <a:gd name="T0" fmla="*/ 2 w 58"/>
                <a:gd name="T1" fmla="*/ 39 h 39"/>
                <a:gd name="T2" fmla="*/ 0 w 58"/>
                <a:gd name="T3" fmla="*/ 36 h 39"/>
                <a:gd name="T4" fmla="*/ 0 w 58"/>
                <a:gd name="T5" fmla="*/ 36 h 39"/>
                <a:gd name="T6" fmla="*/ 0 w 58"/>
                <a:gd name="T7" fmla="*/ 33 h 39"/>
                <a:gd name="T8" fmla="*/ 0 w 58"/>
                <a:gd name="T9" fmla="*/ 33 h 39"/>
                <a:gd name="T10" fmla="*/ 58 w 58"/>
                <a:gd name="T11" fmla="*/ 0 h 39"/>
                <a:gd name="T12" fmla="*/ 58 w 58"/>
                <a:gd name="T13" fmla="*/ 6 h 39"/>
                <a:gd name="T14" fmla="*/ 2 w 58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9">
                  <a:moveTo>
                    <a:pt x="2" y="39"/>
                  </a:moveTo>
                  <a:lnTo>
                    <a:pt x="0" y="36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58" y="0"/>
                  </a:lnTo>
                  <a:lnTo>
                    <a:pt x="58" y="6"/>
                  </a:lnTo>
                  <a:lnTo>
                    <a:pt x="2" y="39"/>
                  </a:lnTo>
                  <a:close/>
                </a:path>
              </a:pathLst>
            </a:custGeom>
            <a:solidFill>
              <a:srgbClr val="7F7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Freeform 303">
              <a:extLst>
                <a:ext uri="{FF2B5EF4-FFF2-40B4-BE49-F238E27FC236}">
                  <a16:creationId xmlns:a16="http://schemas.microsoft.com/office/drawing/2014/main" id="{154CD61C-59F3-4D30-FE3F-199F594C8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30032" y="3447589"/>
              <a:ext cx="43985" cy="29847"/>
            </a:xfrm>
            <a:custGeom>
              <a:avLst/>
              <a:gdLst>
                <a:gd name="T0" fmla="*/ 2 w 58"/>
                <a:gd name="T1" fmla="*/ 37 h 37"/>
                <a:gd name="T2" fmla="*/ 0 w 58"/>
                <a:gd name="T3" fmla="*/ 36 h 37"/>
                <a:gd name="T4" fmla="*/ 0 w 58"/>
                <a:gd name="T5" fmla="*/ 36 h 37"/>
                <a:gd name="T6" fmla="*/ 0 w 58"/>
                <a:gd name="T7" fmla="*/ 33 h 37"/>
                <a:gd name="T8" fmla="*/ 0 w 58"/>
                <a:gd name="T9" fmla="*/ 33 h 37"/>
                <a:gd name="T10" fmla="*/ 58 w 58"/>
                <a:gd name="T11" fmla="*/ 0 h 37"/>
                <a:gd name="T12" fmla="*/ 58 w 58"/>
                <a:gd name="T13" fmla="*/ 6 h 37"/>
                <a:gd name="T14" fmla="*/ 2 w 58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8" h="37">
                  <a:moveTo>
                    <a:pt x="2" y="37"/>
                  </a:moveTo>
                  <a:lnTo>
                    <a:pt x="0" y="36"/>
                  </a:lnTo>
                  <a:lnTo>
                    <a:pt x="0" y="36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58" y="0"/>
                  </a:lnTo>
                  <a:lnTo>
                    <a:pt x="58" y="6"/>
                  </a:lnTo>
                  <a:lnTo>
                    <a:pt x="2" y="37"/>
                  </a:lnTo>
                  <a:close/>
                </a:path>
              </a:pathLst>
            </a:custGeom>
            <a:solidFill>
              <a:srgbClr val="7F7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Rectangle 304">
              <a:extLst>
                <a:ext uri="{FF2B5EF4-FFF2-40B4-BE49-F238E27FC236}">
                  <a16:creationId xmlns:a16="http://schemas.microsoft.com/office/drawing/2014/main" id="{052BA29D-B69B-BDE8-FD91-3BA7D83A7B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5360" y="3266938"/>
              <a:ext cx="1571" cy="51840"/>
            </a:xfrm>
            <a:prstGeom prst="rect">
              <a:avLst/>
            </a:prstGeom>
            <a:solidFill>
              <a:srgbClr val="DDD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Freeform 305">
              <a:extLst>
                <a:ext uri="{FF2B5EF4-FFF2-40B4-BE49-F238E27FC236}">
                  <a16:creationId xmlns:a16="http://schemas.microsoft.com/office/drawing/2014/main" id="{A4FBEB94-8C5A-030F-05A3-65CB0B0022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33097" y="3266938"/>
              <a:ext cx="1712263" cy="1405941"/>
            </a:xfrm>
            <a:custGeom>
              <a:avLst/>
              <a:gdLst>
                <a:gd name="T0" fmla="*/ 0 w 2179"/>
                <a:gd name="T1" fmla="*/ 1790 h 1790"/>
                <a:gd name="T2" fmla="*/ 0 w 2179"/>
                <a:gd name="T3" fmla="*/ 1789 h 1790"/>
                <a:gd name="T4" fmla="*/ 58 w 2179"/>
                <a:gd name="T5" fmla="*/ 1756 h 1790"/>
                <a:gd name="T6" fmla="*/ 58 w 2179"/>
                <a:gd name="T7" fmla="*/ 1757 h 1790"/>
                <a:gd name="T8" fmla="*/ 0 w 2179"/>
                <a:gd name="T9" fmla="*/ 1790 h 1790"/>
                <a:gd name="T10" fmla="*/ 0 w 2179"/>
                <a:gd name="T11" fmla="*/ 1789 h 1790"/>
                <a:gd name="T12" fmla="*/ 0 w 2179"/>
                <a:gd name="T13" fmla="*/ 1714 h 1790"/>
                <a:gd name="T14" fmla="*/ 2 w 2179"/>
                <a:gd name="T15" fmla="*/ 1715 h 1790"/>
                <a:gd name="T16" fmla="*/ 58 w 2179"/>
                <a:gd name="T17" fmla="*/ 1684 h 1790"/>
                <a:gd name="T18" fmla="*/ 58 w 2179"/>
                <a:gd name="T19" fmla="*/ 1756 h 1790"/>
                <a:gd name="T20" fmla="*/ 0 w 2179"/>
                <a:gd name="T21" fmla="*/ 1789 h 1790"/>
                <a:gd name="T22" fmla="*/ 0 w 2179"/>
                <a:gd name="T23" fmla="*/ 1711 h 1790"/>
                <a:gd name="T24" fmla="*/ 0 w 2179"/>
                <a:gd name="T25" fmla="*/ 1638 h 1790"/>
                <a:gd name="T26" fmla="*/ 2 w 2179"/>
                <a:gd name="T27" fmla="*/ 1640 h 1790"/>
                <a:gd name="T28" fmla="*/ 58 w 2179"/>
                <a:gd name="T29" fmla="*/ 1607 h 1790"/>
                <a:gd name="T30" fmla="*/ 58 w 2179"/>
                <a:gd name="T31" fmla="*/ 1678 h 1790"/>
                <a:gd name="T32" fmla="*/ 0 w 2179"/>
                <a:gd name="T33" fmla="*/ 1711 h 1790"/>
                <a:gd name="T34" fmla="*/ 0 w 2179"/>
                <a:gd name="T35" fmla="*/ 1635 h 1790"/>
                <a:gd name="T36" fmla="*/ 0 w 2179"/>
                <a:gd name="T37" fmla="*/ 1563 h 1790"/>
                <a:gd name="T38" fmla="*/ 2 w 2179"/>
                <a:gd name="T39" fmla="*/ 1564 h 1790"/>
                <a:gd name="T40" fmla="*/ 58 w 2179"/>
                <a:gd name="T41" fmla="*/ 1531 h 1790"/>
                <a:gd name="T42" fmla="*/ 58 w 2179"/>
                <a:gd name="T43" fmla="*/ 1602 h 1790"/>
                <a:gd name="T44" fmla="*/ 0 w 2179"/>
                <a:gd name="T45" fmla="*/ 1635 h 1790"/>
                <a:gd name="T46" fmla="*/ 0 w 2179"/>
                <a:gd name="T47" fmla="*/ 1560 h 1790"/>
                <a:gd name="T48" fmla="*/ 0 w 2179"/>
                <a:gd name="T49" fmla="*/ 1486 h 1790"/>
                <a:gd name="T50" fmla="*/ 2 w 2179"/>
                <a:gd name="T51" fmla="*/ 1488 h 1790"/>
                <a:gd name="T52" fmla="*/ 58 w 2179"/>
                <a:gd name="T53" fmla="*/ 1456 h 1790"/>
                <a:gd name="T54" fmla="*/ 58 w 2179"/>
                <a:gd name="T55" fmla="*/ 1527 h 1790"/>
                <a:gd name="T56" fmla="*/ 0 w 2179"/>
                <a:gd name="T57" fmla="*/ 1560 h 1790"/>
                <a:gd name="T58" fmla="*/ 0 w 2179"/>
                <a:gd name="T59" fmla="*/ 1483 h 1790"/>
                <a:gd name="T60" fmla="*/ 0 w 2179"/>
                <a:gd name="T61" fmla="*/ 1410 h 1790"/>
                <a:gd name="T62" fmla="*/ 2 w 2179"/>
                <a:gd name="T63" fmla="*/ 1413 h 1790"/>
                <a:gd name="T64" fmla="*/ 58 w 2179"/>
                <a:gd name="T65" fmla="*/ 1380 h 1790"/>
                <a:gd name="T66" fmla="*/ 58 w 2179"/>
                <a:gd name="T67" fmla="*/ 1450 h 1790"/>
                <a:gd name="T68" fmla="*/ 0 w 2179"/>
                <a:gd name="T69" fmla="*/ 1483 h 1790"/>
                <a:gd name="T70" fmla="*/ 0 w 2179"/>
                <a:gd name="T71" fmla="*/ 1407 h 1790"/>
                <a:gd name="T72" fmla="*/ 0 w 2179"/>
                <a:gd name="T73" fmla="*/ 1335 h 1790"/>
                <a:gd name="T74" fmla="*/ 2 w 2179"/>
                <a:gd name="T75" fmla="*/ 1337 h 1790"/>
                <a:gd name="T76" fmla="*/ 58 w 2179"/>
                <a:gd name="T77" fmla="*/ 1305 h 1790"/>
                <a:gd name="T78" fmla="*/ 58 w 2179"/>
                <a:gd name="T79" fmla="*/ 1374 h 1790"/>
                <a:gd name="T80" fmla="*/ 0 w 2179"/>
                <a:gd name="T81" fmla="*/ 1407 h 1790"/>
                <a:gd name="T82" fmla="*/ 0 w 2179"/>
                <a:gd name="T83" fmla="*/ 1332 h 1790"/>
                <a:gd name="T84" fmla="*/ 0 w 2179"/>
                <a:gd name="T85" fmla="*/ 1260 h 1790"/>
                <a:gd name="T86" fmla="*/ 1554 w 2179"/>
                <a:gd name="T87" fmla="*/ 362 h 1790"/>
                <a:gd name="T88" fmla="*/ 2179 w 2179"/>
                <a:gd name="T89" fmla="*/ 0 h 1790"/>
                <a:gd name="T90" fmla="*/ 2179 w 2179"/>
                <a:gd name="T91" fmla="*/ 66 h 1790"/>
                <a:gd name="T92" fmla="*/ 58 w 2179"/>
                <a:gd name="T93" fmla="*/ 1293 h 1790"/>
                <a:gd name="T94" fmla="*/ 58 w 2179"/>
                <a:gd name="T95" fmla="*/ 1299 h 1790"/>
                <a:gd name="T96" fmla="*/ 0 w 2179"/>
                <a:gd name="T97" fmla="*/ 1332 h 1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79" h="1790">
                  <a:moveTo>
                    <a:pt x="0" y="1790"/>
                  </a:moveTo>
                  <a:lnTo>
                    <a:pt x="0" y="1789"/>
                  </a:lnTo>
                  <a:lnTo>
                    <a:pt x="58" y="1756"/>
                  </a:lnTo>
                  <a:lnTo>
                    <a:pt x="58" y="1757"/>
                  </a:lnTo>
                  <a:lnTo>
                    <a:pt x="0" y="1790"/>
                  </a:lnTo>
                  <a:close/>
                  <a:moveTo>
                    <a:pt x="0" y="1789"/>
                  </a:moveTo>
                  <a:lnTo>
                    <a:pt x="0" y="1714"/>
                  </a:lnTo>
                  <a:lnTo>
                    <a:pt x="2" y="1715"/>
                  </a:lnTo>
                  <a:lnTo>
                    <a:pt x="58" y="1684"/>
                  </a:lnTo>
                  <a:lnTo>
                    <a:pt x="58" y="1756"/>
                  </a:lnTo>
                  <a:lnTo>
                    <a:pt x="0" y="1789"/>
                  </a:lnTo>
                  <a:close/>
                  <a:moveTo>
                    <a:pt x="0" y="1711"/>
                  </a:moveTo>
                  <a:lnTo>
                    <a:pt x="0" y="1638"/>
                  </a:lnTo>
                  <a:lnTo>
                    <a:pt x="2" y="1640"/>
                  </a:lnTo>
                  <a:lnTo>
                    <a:pt x="58" y="1607"/>
                  </a:lnTo>
                  <a:lnTo>
                    <a:pt x="58" y="1678"/>
                  </a:lnTo>
                  <a:lnTo>
                    <a:pt x="0" y="1711"/>
                  </a:lnTo>
                  <a:close/>
                  <a:moveTo>
                    <a:pt x="0" y="1635"/>
                  </a:moveTo>
                  <a:lnTo>
                    <a:pt x="0" y="1563"/>
                  </a:lnTo>
                  <a:lnTo>
                    <a:pt x="2" y="1564"/>
                  </a:lnTo>
                  <a:lnTo>
                    <a:pt x="58" y="1531"/>
                  </a:lnTo>
                  <a:lnTo>
                    <a:pt x="58" y="1602"/>
                  </a:lnTo>
                  <a:lnTo>
                    <a:pt x="0" y="1635"/>
                  </a:lnTo>
                  <a:close/>
                  <a:moveTo>
                    <a:pt x="0" y="1560"/>
                  </a:moveTo>
                  <a:lnTo>
                    <a:pt x="0" y="1486"/>
                  </a:lnTo>
                  <a:lnTo>
                    <a:pt x="2" y="1488"/>
                  </a:lnTo>
                  <a:lnTo>
                    <a:pt x="58" y="1456"/>
                  </a:lnTo>
                  <a:lnTo>
                    <a:pt x="58" y="1527"/>
                  </a:lnTo>
                  <a:lnTo>
                    <a:pt x="0" y="1560"/>
                  </a:lnTo>
                  <a:close/>
                  <a:moveTo>
                    <a:pt x="0" y="1483"/>
                  </a:moveTo>
                  <a:lnTo>
                    <a:pt x="0" y="1410"/>
                  </a:lnTo>
                  <a:lnTo>
                    <a:pt x="2" y="1413"/>
                  </a:lnTo>
                  <a:lnTo>
                    <a:pt x="58" y="1380"/>
                  </a:lnTo>
                  <a:lnTo>
                    <a:pt x="58" y="1450"/>
                  </a:lnTo>
                  <a:lnTo>
                    <a:pt x="0" y="1483"/>
                  </a:lnTo>
                  <a:close/>
                  <a:moveTo>
                    <a:pt x="0" y="1407"/>
                  </a:moveTo>
                  <a:lnTo>
                    <a:pt x="0" y="1335"/>
                  </a:lnTo>
                  <a:lnTo>
                    <a:pt x="2" y="1337"/>
                  </a:lnTo>
                  <a:lnTo>
                    <a:pt x="58" y="1305"/>
                  </a:lnTo>
                  <a:lnTo>
                    <a:pt x="58" y="1374"/>
                  </a:lnTo>
                  <a:lnTo>
                    <a:pt x="0" y="1407"/>
                  </a:lnTo>
                  <a:close/>
                  <a:moveTo>
                    <a:pt x="0" y="1332"/>
                  </a:moveTo>
                  <a:lnTo>
                    <a:pt x="0" y="1260"/>
                  </a:lnTo>
                  <a:lnTo>
                    <a:pt x="1554" y="362"/>
                  </a:lnTo>
                  <a:lnTo>
                    <a:pt x="2179" y="0"/>
                  </a:lnTo>
                  <a:lnTo>
                    <a:pt x="2179" y="66"/>
                  </a:lnTo>
                  <a:lnTo>
                    <a:pt x="58" y="1293"/>
                  </a:lnTo>
                  <a:lnTo>
                    <a:pt x="58" y="1299"/>
                  </a:lnTo>
                  <a:lnTo>
                    <a:pt x="0" y="1332"/>
                  </a:lnTo>
                  <a:close/>
                </a:path>
              </a:pathLst>
            </a:custGeom>
            <a:solidFill>
              <a:srgbClr val="D7D8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Freeform 306">
              <a:extLst>
                <a:ext uri="{FF2B5EF4-FFF2-40B4-BE49-F238E27FC236}">
                  <a16:creationId xmlns:a16="http://schemas.microsoft.com/office/drawing/2014/main" id="{86374754-3B4E-A46E-7758-52B04C6BE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3097" y="3549697"/>
              <a:ext cx="1220577" cy="706897"/>
            </a:xfrm>
            <a:custGeom>
              <a:avLst/>
              <a:gdLst>
                <a:gd name="T0" fmla="*/ 0 w 1554"/>
                <a:gd name="T1" fmla="*/ 898 h 898"/>
                <a:gd name="T2" fmla="*/ 0 w 1554"/>
                <a:gd name="T3" fmla="*/ 898 h 898"/>
                <a:gd name="T4" fmla="*/ 1554 w 1554"/>
                <a:gd name="T5" fmla="*/ 0 h 898"/>
                <a:gd name="T6" fmla="*/ 0 w 1554"/>
                <a:gd name="T7" fmla="*/ 898 h 898"/>
                <a:gd name="T8" fmla="*/ 0 w 1554"/>
                <a:gd name="T9" fmla="*/ 898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4" h="898">
                  <a:moveTo>
                    <a:pt x="0" y="898"/>
                  </a:moveTo>
                  <a:lnTo>
                    <a:pt x="0" y="898"/>
                  </a:lnTo>
                  <a:lnTo>
                    <a:pt x="1554" y="0"/>
                  </a:lnTo>
                  <a:lnTo>
                    <a:pt x="0" y="898"/>
                  </a:lnTo>
                  <a:lnTo>
                    <a:pt x="0" y="898"/>
                  </a:lnTo>
                  <a:close/>
                </a:path>
              </a:pathLst>
            </a:custGeom>
            <a:solidFill>
              <a:srgbClr val="639A8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Freeform 307">
              <a:extLst>
                <a:ext uri="{FF2B5EF4-FFF2-40B4-BE49-F238E27FC236}">
                  <a16:creationId xmlns:a16="http://schemas.microsoft.com/office/drawing/2014/main" id="{8475E63E-8602-9C04-44F9-8B550FA0A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3097" y="4644602"/>
              <a:ext cx="45556" cy="26706"/>
            </a:xfrm>
            <a:custGeom>
              <a:avLst/>
              <a:gdLst>
                <a:gd name="T0" fmla="*/ 0 w 58"/>
                <a:gd name="T1" fmla="*/ 33 h 33"/>
                <a:gd name="T2" fmla="*/ 58 w 58"/>
                <a:gd name="T3" fmla="*/ 0 h 33"/>
                <a:gd name="T4" fmla="*/ 0 w 58"/>
                <a:gd name="T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8" h="33">
                  <a:moveTo>
                    <a:pt x="0" y="33"/>
                  </a:moveTo>
                  <a:lnTo>
                    <a:pt x="58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4292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Freeform 308">
              <a:extLst>
                <a:ext uri="{FF2B5EF4-FFF2-40B4-BE49-F238E27FC236}">
                  <a16:creationId xmlns:a16="http://schemas.microsoft.com/office/drawing/2014/main" id="{608F20E9-62A5-5E2E-4E1C-ECE364023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3097" y="4583338"/>
              <a:ext cx="45556" cy="29847"/>
            </a:xfrm>
            <a:custGeom>
              <a:avLst/>
              <a:gdLst>
                <a:gd name="T0" fmla="*/ 2 w 58"/>
                <a:gd name="T1" fmla="*/ 37 h 37"/>
                <a:gd name="T2" fmla="*/ 0 w 58"/>
                <a:gd name="T3" fmla="*/ 36 h 37"/>
                <a:gd name="T4" fmla="*/ 0 w 58"/>
                <a:gd name="T5" fmla="*/ 33 h 37"/>
                <a:gd name="T6" fmla="*/ 58 w 58"/>
                <a:gd name="T7" fmla="*/ 0 h 37"/>
                <a:gd name="T8" fmla="*/ 58 w 58"/>
                <a:gd name="T9" fmla="*/ 6 h 37"/>
                <a:gd name="T10" fmla="*/ 2 w 58"/>
                <a:gd name="T1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37">
                  <a:moveTo>
                    <a:pt x="2" y="37"/>
                  </a:moveTo>
                  <a:lnTo>
                    <a:pt x="0" y="36"/>
                  </a:lnTo>
                  <a:lnTo>
                    <a:pt x="0" y="33"/>
                  </a:lnTo>
                  <a:lnTo>
                    <a:pt x="58" y="0"/>
                  </a:lnTo>
                  <a:lnTo>
                    <a:pt x="58" y="6"/>
                  </a:lnTo>
                  <a:lnTo>
                    <a:pt x="2" y="37"/>
                  </a:lnTo>
                  <a:close/>
                </a:path>
              </a:pathLst>
            </a:custGeom>
            <a:solidFill>
              <a:srgbClr val="7F7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Freeform 309">
              <a:extLst>
                <a:ext uri="{FF2B5EF4-FFF2-40B4-BE49-F238E27FC236}">
                  <a16:creationId xmlns:a16="http://schemas.microsoft.com/office/drawing/2014/main" id="{2693F3AD-A5E1-FD30-AE6B-CB9A6EE1F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3097" y="4523644"/>
              <a:ext cx="45556" cy="31418"/>
            </a:xfrm>
            <a:custGeom>
              <a:avLst/>
              <a:gdLst>
                <a:gd name="T0" fmla="*/ 2 w 58"/>
                <a:gd name="T1" fmla="*/ 38 h 38"/>
                <a:gd name="T2" fmla="*/ 0 w 58"/>
                <a:gd name="T3" fmla="*/ 36 h 38"/>
                <a:gd name="T4" fmla="*/ 0 w 58"/>
                <a:gd name="T5" fmla="*/ 33 h 38"/>
                <a:gd name="T6" fmla="*/ 58 w 58"/>
                <a:gd name="T7" fmla="*/ 0 h 38"/>
                <a:gd name="T8" fmla="*/ 58 w 58"/>
                <a:gd name="T9" fmla="*/ 5 h 38"/>
                <a:gd name="T10" fmla="*/ 2 w 58"/>
                <a:gd name="T1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38">
                  <a:moveTo>
                    <a:pt x="2" y="38"/>
                  </a:moveTo>
                  <a:lnTo>
                    <a:pt x="0" y="36"/>
                  </a:lnTo>
                  <a:lnTo>
                    <a:pt x="0" y="33"/>
                  </a:lnTo>
                  <a:lnTo>
                    <a:pt x="58" y="0"/>
                  </a:lnTo>
                  <a:lnTo>
                    <a:pt x="58" y="5"/>
                  </a:lnTo>
                  <a:lnTo>
                    <a:pt x="2" y="38"/>
                  </a:lnTo>
                  <a:close/>
                </a:path>
              </a:pathLst>
            </a:custGeom>
            <a:solidFill>
              <a:srgbClr val="7F7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Freeform 310">
              <a:extLst>
                <a:ext uri="{FF2B5EF4-FFF2-40B4-BE49-F238E27FC236}">
                  <a16:creationId xmlns:a16="http://schemas.microsoft.com/office/drawing/2014/main" id="{51285A2F-C757-99B3-1E11-701551BDB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3097" y="4465521"/>
              <a:ext cx="45556" cy="29847"/>
            </a:xfrm>
            <a:custGeom>
              <a:avLst/>
              <a:gdLst>
                <a:gd name="T0" fmla="*/ 2 w 58"/>
                <a:gd name="T1" fmla="*/ 37 h 37"/>
                <a:gd name="T2" fmla="*/ 0 w 58"/>
                <a:gd name="T3" fmla="*/ 36 h 37"/>
                <a:gd name="T4" fmla="*/ 0 w 58"/>
                <a:gd name="T5" fmla="*/ 33 h 37"/>
                <a:gd name="T6" fmla="*/ 58 w 58"/>
                <a:gd name="T7" fmla="*/ 0 h 37"/>
                <a:gd name="T8" fmla="*/ 58 w 58"/>
                <a:gd name="T9" fmla="*/ 4 h 37"/>
                <a:gd name="T10" fmla="*/ 2 w 58"/>
                <a:gd name="T1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37">
                  <a:moveTo>
                    <a:pt x="2" y="37"/>
                  </a:moveTo>
                  <a:lnTo>
                    <a:pt x="0" y="36"/>
                  </a:lnTo>
                  <a:lnTo>
                    <a:pt x="0" y="33"/>
                  </a:lnTo>
                  <a:lnTo>
                    <a:pt x="58" y="0"/>
                  </a:lnTo>
                  <a:lnTo>
                    <a:pt x="58" y="4"/>
                  </a:lnTo>
                  <a:lnTo>
                    <a:pt x="2" y="37"/>
                  </a:lnTo>
                  <a:close/>
                </a:path>
              </a:pathLst>
            </a:custGeom>
            <a:solidFill>
              <a:srgbClr val="7F7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Freeform 311">
              <a:extLst>
                <a:ext uri="{FF2B5EF4-FFF2-40B4-BE49-F238E27FC236}">
                  <a16:creationId xmlns:a16="http://schemas.microsoft.com/office/drawing/2014/main" id="{B9BCD1E5-EDB6-AFB5-9130-07FD86352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3097" y="4405828"/>
              <a:ext cx="45556" cy="28276"/>
            </a:xfrm>
            <a:custGeom>
              <a:avLst/>
              <a:gdLst>
                <a:gd name="T0" fmla="*/ 2 w 58"/>
                <a:gd name="T1" fmla="*/ 38 h 38"/>
                <a:gd name="T2" fmla="*/ 0 w 58"/>
                <a:gd name="T3" fmla="*/ 36 h 38"/>
                <a:gd name="T4" fmla="*/ 0 w 58"/>
                <a:gd name="T5" fmla="*/ 33 h 38"/>
                <a:gd name="T6" fmla="*/ 58 w 58"/>
                <a:gd name="T7" fmla="*/ 0 h 38"/>
                <a:gd name="T8" fmla="*/ 58 w 58"/>
                <a:gd name="T9" fmla="*/ 6 h 38"/>
                <a:gd name="T10" fmla="*/ 2 w 58"/>
                <a:gd name="T1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38">
                  <a:moveTo>
                    <a:pt x="2" y="38"/>
                  </a:moveTo>
                  <a:lnTo>
                    <a:pt x="0" y="36"/>
                  </a:lnTo>
                  <a:lnTo>
                    <a:pt x="0" y="33"/>
                  </a:lnTo>
                  <a:lnTo>
                    <a:pt x="58" y="0"/>
                  </a:lnTo>
                  <a:lnTo>
                    <a:pt x="58" y="6"/>
                  </a:lnTo>
                  <a:lnTo>
                    <a:pt x="2" y="38"/>
                  </a:lnTo>
                  <a:close/>
                </a:path>
              </a:pathLst>
            </a:custGeom>
            <a:solidFill>
              <a:srgbClr val="7F7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Freeform 312">
              <a:extLst>
                <a:ext uri="{FF2B5EF4-FFF2-40B4-BE49-F238E27FC236}">
                  <a16:creationId xmlns:a16="http://schemas.microsoft.com/office/drawing/2014/main" id="{9C972260-E8D3-D954-37BE-126993A5A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3097" y="4346134"/>
              <a:ext cx="45556" cy="29847"/>
            </a:xfrm>
            <a:custGeom>
              <a:avLst/>
              <a:gdLst>
                <a:gd name="T0" fmla="*/ 2 w 58"/>
                <a:gd name="T1" fmla="*/ 39 h 39"/>
                <a:gd name="T2" fmla="*/ 0 w 58"/>
                <a:gd name="T3" fmla="*/ 36 h 39"/>
                <a:gd name="T4" fmla="*/ 0 w 58"/>
                <a:gd name="T5" fmla="*/ 33 h 39"/>
                <a:gd name="T6" fmla="*/ 58 w 58"/>
                <a:gd name="T7" fmla="*/ 0 h 39"/>
                <a:gd name="T8" fmla="*/ 58 w 58"/>
                <a:gd name="T9" fmla="*/ 6 h 39"/>
                <a:gd name="T10" fmla="*/ 2 w 58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39">
                  <a:moveTo>
                    <a:pt x="2" y="39"/>
                  </a:moveTo>
                  <a:lnTo>
                    <a:pt x="0" y="36"/>
                  </a:lnTo>
                  <a:lnTo>
                    <a:pt x="0" y="33"/>
                  </a:lnTo>
                  <a:lnTo>
                    <a:pt x="58" y="0"/>
                  </a:lnTo>
                  <a:lnTo>
                    <a:pt x="58" y="6"/>
                  </a:lnTo>
                  <a:lnTo>
                    <a:pt x="2" y="39"/>
                  </a:lnTo>
                  <a:close/>
                </a:path>
              </a:pathLst>
            </a:custGeom>
            <a:solidFill>
              <a:srgbClr val="7F7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Freeform 313">
              <a:extLst>
                <a:ext uri="{FF2B5EF4-FFF2-40B4-BE49-F238E27FC236}">
                  <a16:creationId xmlns:a16="http://schemas.microsoft.com/office/drawing/2014/main" id="{69A3B2F2-55AB-DCA8-54CD-F151B8A0B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3097" y="4286440"/>
              <a:ext cx="45556" cy="29847"/>
            </a:xfrm>
            <a:custGeom>
              <a:avLst/>
              <a:gdLst>
                <a:gd name="T0" fmla="*/ 2 w 58"/>
                <a:gd name="T1" fmla="*/ 38 h 38"/>
                <a:gd name="T2" fmla="*/ 0 w 58"/>
                <a:gd name="T3" fmla="*/ 36 h 38"/>
                <a:gd name="T4" fmla="*/ 0 w 58"/>
                <a:gd name="T5" fmla="*/ 33 h 38"/>
                <a:gd name="T6" fmla="*/ 58 w 58"/>
                <a:gd name="T7" fmla="*/ 0 h 38"/>
                <a:gd name="T8" fmla="*/ 58 w 58"/>
                <a:gd name="T9" fmla="*/ 6 h 38"/>
                <a:gd name="T10" fmla="*/ 2 w 58"/>
                <a:gd name="T1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38">
                  <a:moveTo>
                    <a:pt x="2" y="38"/>
                  </a:moveTo>
                  <a:lnTo>
                    <a:pt x="0" y="36"/>
                  </a:lnTo>
                  <a:lnTo>
                    <a:pt x="0" y="33"/>
                  </a:lnTo>
                  <a:lnTo>
                    <a:pt x="58" y="0"/>
                  </a:lnTo>
                  <a:lnTo>
                    <a:pt x="58" y="6"/>
                  </a:lnTo>
                  <a:lnTo>
                    <a:pt x="2" y="38"/>
                  </a:lnTo>
                  <a:close/>
                </a:path>
              </a:pathLst>
            </a:custGeom>
            <a:solidFill>
              <a:srgbClr val="7F7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Freeform 314">
              <a:extLst>
                <a:ext uri="{FF2B5EF4-FFF2-40B4-BE49-F238E27FC236}">
                  <a16:creationId xmlns:a16="http://schemas.microsoft.com/office/drawing/2014/main" id="{C5FF688F-D71C-AB78-D4F3-3C2CEB7C3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731" y="5485025"/>
              <a:ext cx="45556" cy="26706"/>
            </a:xfrm>
            <a:custGeom>
              <a:avLst/>
              <a:gdLst>
                <a:gd name="T0" fmla="*/ 0 w 57"/>
                <a:gd name="T1" fmla="*/ 35 h 35"/>
                <a:gd name="T2" fmla="*/ 0 w 57"/>
                <a:gd name="T3" fmla="*/ 35 h 35"/>
                <a:gd name="T4" fmla="*/ 57 w 57"/>
                <a:gd name="T5" fmla="*/ 0 h 35"/>
                <a:gd name="T6" fmla="*/ 57 w 57"/>
                <a:gd name="T7" fmla="*/ 2 h 35"/>
                <a:gd name="T8" fmla="*/ 0 w 57"/>
                <a:gd name="T9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5">
                  <a:moveTo>
                    <a:pt x="0" y="35"/>
                  </a:moveTo>
                  <a:lnTo>
                    <a:pt x="0" y="35"/>
                  </a:lnTo>
                  <a:lnTo>
                    <a:pt x="57" y="0"/>
                  </a:lnTo>
                  <a:lnTo>
                    <a:pt x="57" y="2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3842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Freeform 315">
              <a:extLst>
                <a:ext uri="{FF2B5EF4-FFF2-40B4-BE49-F238E27FC236}">
                  <a16:creationId xmlns:a16="http://schemas.microsoft.com/office/drawing/2014/main" id="{38FB608E-C3F5-DCA8-D819-A7212DE692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37731" y="3760195"/>
              <a:ext cx="2307628" cy="1751536"/>
            </a:xfrm>
            <a:custGeom>
              <a:avLst/>
              <a:gdLst>
                <a:gd name="T0" fmla="*/ 0 w 2937"/>
                <a:gd name="T1" fmla="*/ 2230 h 2230"/>
                <a:gd name="T2" fmla="*/ 0 w 2937"/>
                <a:gd name="T3" fmla="*/ 2156 h 2230"/>
                <a:gd name="T4" fmla="*/ 57 w 2937"/>
                <a:gd name="T5" fmla="*/ 2123 h 2230"/>
                <a:gd name="T6" fmla="*/ 57 w 2937"/>
                <a:gd name="T7" fmla="*/ 2195 h 2230"/>
                <a:gd name="T8" fmla="*/ 0 w 2937"/>
                <a:gd name="T9" fmla="*/ 2230 h 2230"/>
                <a:gd name="T10" fmla="*/ 0 w 2937"/>
                <a:gd name="T11" fmla="*/ 2151 h 2230"/>
                <a:gd name="T12" fmla="*/ 0 w 2937"/>
                <a:gd name="T13" fmla="*/ 2080 h 2230"/>
                <a:gd name="T14" fmla="*/ 57 w 2937"/>
                <a:gd name="T15" fmla="*/ 2047 h 2230"/>
                <a:gd name="T16" fmla="*/ 57 w 2937"/>
                <a:gd name="T17" fmla="*/ 2118 h 2230"/>
                <a:gd name="T18" fmla="*/ 0 w 2937"/>
                <a:gd name="T19" fmla="*/ 2151 h 2230"/>
                <a:gd name="T20" fmla="*/ 0 w 2937"/>
                <a:gd name="T21" fmla="*/ 2074 h 2230"/>
                <a:gd name="T22" fmla="*/ 0 w 2937"/>
                <a:gd name="T23" fmla="*/ 2005 h 2230"/>
                <a:gd name="T24" fmla="*/ 57 w 2937"/>
                <a:gd name="T25" fmla="*/ 1972 h 2230"/>
                <a:gd name="T26" fmla="*/ 57 w 2937"/>
                <a:gd name="T27" fmla="*/ 2041 h 2230"/>
                <a:gd name="T28" fmla="*/ 0 w 2937"/>
                <a:gd name="T29" fmla="*/ 2074 h 2230"/>
                <a:gd name="T30" fmla="*/ 0 w 2937"/>
                <a:gd name="T31" fmla="*/ 1999 h 2230"/>
                <a:gd name="T32" fmla="*/ 0 w 2937"/>
                <a:gd name="T33" fmla="*/ 1998 h 2230"/>
                <a:gd name="T34" fmla="*/ 0 w 2937"/>
                <a:gd name="T35" fmla="*/ 1965 h 2230"/>
                <a:gd name="T36" fmla="*/ 0 w 2937"/>
                <a:gd name="T37" fmla="*/ 1929 h 2230"/>
                <a:gd name="T38" fmla="*/ 0 w 2937"/>
                <a:gd name="T39" fmla="*/ 1965 h 2230"/>
                <a:gd name="T40" fmla="*/ 0 w 2937"/>
                <a:gd name="T41" fmla="*/ 1929 h 2230"/>
                <a:gd name="T42" fmla="*/ 57 w 2937"/>
                <a:gd name="T43" fmla="*/ 1896 h 2230"/>
                <a:gd name="T44" fmla="*/ 57 w 2937"/>
                <a:gd name="T45" fmla="*/ 1966 h 2230"/>
                <a:gd name="T46" fmla="*/ 0 w 2937"/>
                <a:gd name="T47" fmla="*/ 1999 h 2230"/>
                <a:gd name="T48" fmla="*/ 0 w 2937"/>
                <a:gd name="T49" fmla="*/ 1923 h 2230"/>
                <a:gd name="T50" fmla="*/ 0 w 2937"/>
                <a:gd name="T51" fmla="*/ 1853 h 2230"/>
                <a:gd name="T52" fmla="*/ 57 w 2937"/>
                <a:gd name="T53" fmla="*/ 1819 h 2230"/>
                <a:gd name="T54" fmla="*/ 57 w 2937"/>
                <a:gd name="T55" fmla="*/ 1890 h 2230"/>
                <a:gd name="T56" fmla="*/ 0 w 2937"/>
                <a:gd name="T57" fmla="*/ 1923 h 2230"/>
                <a:gd name="T58" fmla="*/ 0 w 2937"/>
                <a:gd name="T59" fmla="*/ 1848 h 2230"/>
                <a:gd name="T60" fmla="*/ 0 w 2937"/>
                <a:gd name="T61" fmla="*/ 1778 h 2230"/>
                <a:gd name="T62" fmla="*/ 57 w 2937"/>
                <a:gd name="T63" fmla="*/ 1745 h 2230"/>
                <a:gd name="T64" fmla="*/ 57 w 2937"/>
                <a:gd name="T65" fmla="*/ 1815 h 2230"/>
                <a:gd name="T66" fmla="*/ 0 w 2937"/>
                <a:gd name="T67" fmla="*/ 1848 h 2230"/>
                <a:gd name="T68" fmla="*/ 0 w 2937"/>
                <a:gd name="T69" fmla="*/ 1772 h 2230"/>
                <a:gd name="T70" fmla="*/ 0 w 2937"/>
                <a:gd name="T71" fmla="*/ 1700 h 2230"/>
                <a:gd name="T72" fmla="*/ 2937 w 2937"/>
                <a:gd name="T73" fmla="*/ 0 h 2230"/>
                <a:gd name="T74" fmla="*/ 2937 w 2937"/>
                <a:gd name="T75" fmla="*/ 67 h 2230"/>
                <a:gd name="T76" fmla="*/ 57 w 2937"/>
                <a:gd name="T77" fmla="*/ 1733 h 2230"/>
                <a:gd name="T78" fmla="*/ 57 w 2937"/>
                <a:gd name="T79" fmla="*/ 1739 h 2230"/>
                <a:gd name="T80" fmla="*/ 0 w 2937"/>
                <a:gd name="T81" fmla="*/ 1772 h 2230"/>
                <a:gd name="T82" fmla="*/ 0 w 2937"/>
                <a:gd name="T83" fmla="*/ 1700 h 2230"/>
                <a:gd name="T84" fmla="*/ 0 w 2937"/>
                <a:gd name="T85" fmla="*/ 1772 h 2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37" h="2230">
                  <a:moveTo>
                    <a:pt x="0" y="2230"/>
                  </a:moveTo>
                  <a:lnTo>
                    <a:pt x="0" y="2156"/>
                  </a:lnTo>
                  <a:lnTo>
                    <a:pt x="57" y="2123"/>
                  </a:lnTo>
                  <a:lnTo>
                    <a:pt x="57" y="2195"/>
                  </a:lnTo>
                  <a:lnTo>
                    <a:pt x="0" y="2230"/>
                  </a:lnTo>
                  <a:close/>
                  <a:moveTo>
                    <a:pt x="0" y="2151"/>
                  </a:moveTo>
                  <a:lnTo>
                    <a:pt x="0" y="2080"/>
                  </a:lnTo>
                  <a:lnTo>
                    <a:pt x="57" y="2047"/>
                  </a:lnTo>
                  <a:lnTo>
                    <a:pt x="57" y="2118"/>
                  </a:lnTo>
                  <a:lnTo>
                    <a:pt x="0" y="2151"/>
                  </a:lnTo>
                  <a:close/>
                  <a:moveTo>
                    <a:pt x="0" y="2074"/>
                  </a:moveTo>
                  <a:lnTo>
                    <a:pt x="0" y="2005"/>
                  </a:lnTo>
                  <a:lnTo>
                    <a:pt x="57" y="1972"/>
                  </a:lnTo>
                  <a:lnTo>
                    <a:pt x="57" y="2041"/>
                  </a:lnTo>
                  <a:lnTo>
                    <a:pt x="0" y="2074"/>
                  </a:lnTo>
                  <a:close/>
                  <a:moveTo>
                    <a:pt x="0" y="1999"/>
                  </a:moveTo>
                  <a:lnTo>
                    <a:pt x="0" y="1998"/>
                  </a:lnTo>
                  <a:lnTo>
                    <a:pt x="0" y="1965"/>
                  </a:lnTo>
                  <a:lnTo>
                    <a:pt x="0" y="1929"/>
                  </a:lnTo>
                  <a:lnTo>
                    <a:pt x="0" y="1965"/>
                  </a:lnTo>
                  <a:lnTo>
                    <a:pt x="0" y="1929"/>
                  </a:lnTo>
                  <a:lnTo>
                    <a:pt x="57" y="1896"/>
                  </a:lnTo>
                  <a:lnTo>
                    <a:pt x="57" y="1966"/>
                  </a:lnTo>
                  <a:lnTo>
                    <a:pt x="0" y="1999"/>
                  </a:lnTo>
                  <a:close/>
                  <a:moveTo>
                    <a:pt x="0" y="1923"/>
                  </a:moveTo>
                  <a:lnTo>
                    <a:pt x="0" y="1853"/>
                  </a:lnTo>
                  <a:lnTo>
                    <a:pt x="57" y="1819"/>
                  </a:lnTo>
                  <a:lnTo>
                    <a:pt x="57" y="1890"/>
                  </a:lnTo>
                  <a:lnTo>
                    <a:pt x="0" y="1923"/>
                  </a:lnTo>
                  <a:close/>
                  <a:moveTo>
                    <a:pt x="0" y="1848"/>
                  </a:moveTo>
                  <a:lnTo>
                    <a:pt x="0" y="1778"/>
                  </a:lnTo>
                  <a:lnTo>
                    <a:pt x="57" y="1745"/>
                  </a:lnTo>
                  <a:lnTo>
                    <a:pt x="57" y="1815"/>
                  </a:lnTo>
                  <a:lnTo>
                    <a:pt x="0" y="1848"/>
                  </a:lnTo>
                  <a:close/>
                  <a:moveTo>
                    <a:pt x="0" y="1772"/>
                  </a:moveTo>
                  <a:lnTo>
                    <a:pt x="0" y="1700"/>
                  </a:lnTo>
                  <a:lnTo>
                    <a:pt x="2937" y="0"/>
                  </a:lnTo>
                  <a:lnTo>
                    <a:pt x="2937" y="67"/>
                  </a:lnTo>
                  <a:lnTo>
                    <a:pt x="57" y="1733"/>
                  </a:lnTo>
                  <a:lnTo>
                    <a:pt x="57" y="1739"/>
                  </a:lnTo>
                  <a:lnTo>
                    <a:pt x="0" y="1772"/>
                  </a:lnTo>
                  <a:lnTo>
                    <a:pt x="0" y="1700"/>
                  </a:lnTo>
                  <a:lnTo>
                    <a:pt x="0" y="1772"/>
                  </a:lnTo>
                  <a:close/>
                </a:path>
              </a:pathLst>
            </a:custGeom>
            <a:solidFill>
              <a:srgbClr val="D7D8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Freeform 316">
              <a:extLst>
                <a:ext uri="{FF2B5EF4-FFF2-40B4-BE49-F238E27FC236}">
                  <a16:creationId xmlns:a16="http://schemas.microsoft.com/office/drawing/2014/main" id="{C774B62C-01F0-3395-363B-1CA7327A88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731" y="5423760"/>
              <a:ext cx="45556" cy="29847"/>
            </a:xfrm>
            <a:custGeom>
              <a:avLst/>
              <a:gdLst>
                <a:gd name="T0" fmla="*/ 0 w 57"/>
                <a:gd name="T1" fmla="*/ 38 h 38"/>
                <a:gd name="T2" fmla="*/ 0 w 57"/>
                <a:gd name="T3" fmla="*/ 33 h 38"/>
                <a:gd name="T4" fmla="*/ 57 w 57"/>
                <a:gd name="T5" fmla="*/ 0 h 38"/>
                <a:gd name="T6" fmla="*/ 57 w 57"/>
                <a:gd name="T7" fmla="*/ 5 h 38"/>
                <a:gd name="T8" fmla="*/ 0 w 57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0" y="38"/>
                  </a:moveTo>
                  <a:lnTo>
                    <a:pt x="0" y="33"/>
                  </a:lnTo>
                  <a:lnTo>
                    <a:pt x="57" y="0"/>
                  </a:lnTo>
                  <a:lnTo>
                    <a:pt x="57" y="5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7F7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Freeform 317">
              <a:extLst>
                <a:ext uri="{FF2B5EF4-FFF2-40B4-BE49-F238E27FC236}">
                  <a16:creationId xmlns:a16="http://schemas.microsoft.com/office/drawing/2014/main" id="{A26BB21D-EA5C-65BF-ABBB-8C89C6FF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731" y="5364066"/>
              <a:ext cx="45556" cy="29847"/>
            </a:xfrm>
            <a:custGeom>
              <a:avLst/>
              <a:gdLst>
                <a:gd name="T0" fmla="*/ 0 w 57"/>
                <a:gd name="T1" fmla="*/ 39 h 39"/>
                <a:gd name="T2" fmla="*/ 0 w 57"/>
                <a:gd name="T3" fmla="*/ 33 h 39"/>
                <a:gd name="T4" fmla="*/ 57 w 57"/>
                <a:gd name="T5" fmla="*/ 0 h 39"/>
                <a:gd name="T6" fmla="*/ 57 w 57"/>
                <a:gd name="T7" fmla="*/ 6 h 39"/>
                <a:gd name="T8" fmla="*/ 0 w 57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9">
                  <a:moveTo>
                    <a:pt x="0" y="39"/>
                  </a:moveTo>
                  <a:lnTo>
                    <a:pt x="0" y="33"/>
                  </a:lnTo>
                  <a:lnTo>
                    <a:pt x="57" y="0"/>
                  </a:lnTo>
                  <a:lnTo>
                    <a:pt x="57" y="6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7F7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Freeform 318">
              <a:extLst>
                <a:ext uri="{FF2B5EF4-FFF2-40B4-BE49-F238E27FC236}">
                  <a16:creationId xmlns:a16="http://schemas.microsoft.com/office/drawing/2014/main" id="{FB25D3BD-CCD8-5E0B-EE26-520E5D1C48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731" y="5304373"/>
              <a:ext cx="45556" cy="31418"/>
            </a:xfrm>
            <a:custGeom>
              <a:avLst/>
              <a:gdLst>
                <a:gd name="T0" fmla="*/ 0 w 57"/>
                <a:gd name="T1" fmla="*/ 39 h 39"/>
                <a:gd name="T2" fmla="*/ 0 w 57"/>
                <a:gd name="T3" fmla="*/ 33 h 39"/>
                <a:gd name="T4" fmla="*/ 57 w 57"/>
                <a:gd name="T5" fmla="*/ 0 h 39"/>
                <a:gd name="T6" fmla="*/ 57 w 57"/>
                <a:gd name="T7" fmla="*/ 6 h 39"/>
                <a:gd name="T8" fmla="*/ 0 w 57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9">
                  <a:moveTo>
                    <a:pt x="0" y="39"/>
                  </a:moveTo>
                  <a:lnTo>
                    <a:pt x="0" y="33"/>
                  </a:lnTo>
                  <a:lnTo>
                    <a:pt x="57" y="0"/>
                  </a:lnTo>
                  <a:lnTo>
                    <a:pt x="57" y="6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7F7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Freeform 319">
              <a:extLst>
                <a:ext uri="{FF2B5EF4-FFF2-40B4-BE49-F238E27FC236}">
                  <a16:creationId xmlns:a16="http://schemas.microsoft.com/office/drawing/2014/main" id="{CC5FB0CC-D8FA-67A5-8579-2B29C7718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731" y="5244679"/>
              <a:ext cx="45556" cy="29847"/>
            </a:xfrm>
            <a:custGeom>
              <a:avLst/>
              <a:gdLst>
                <a:gd name="T0" fmla="*/ 0 w 57"/>
                <a:gd name="T1" fmla="*/ 39 h 39"/>
                <a:gd name="T2" fmla="*/ 0 w 57"/>
                <a:gd name="T3" fmla="*/ 33 h 39"/>
                <a:gd name="T4" fmla="*/ 57 w 57"/>
                <a:gd name="T5" fmla="*/ 0 h 39"/>
                <a:gd name="T6" fmla="*/ 57 w 57"/>
                <a:gd name="T7" fmla="*/ 6 h 39"/>
                <a:gd name="T8" fmla="*/ 0 w 57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9">
                  <a:moveTo>
                    <a:pt x="0" y="39"/>
                  </a:moveTo>
                  <a:lnTo>
                    <a:pt x="0" y="33"/>
                  </a:lnTo>
                  <a:lnTo>
                    <a:pt x="57" y="0"/>
                  </a:lnTo>
                  <a:lnTo>
                    <a:pt x="57" y="6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7F7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Freeform 320">
              <a:extLst>
                <a:ext uri="{FF2B5EF4-FFF2-40B4-BE49-F238E27FC236}">
                  <a16:creationId xmlns:a16="http://schemas.microsoft.com/office/drawing/2014/main" id="{58FD2CAA-06FA-B0AE-5708-D15A47750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731" y="5186557"/>
              <a:ext cx="45556" cy="28276"/>
            </a:xfrm>
            <a:custGeom>
              <a:avLst/>
              <a:gdLst>
                <a:gd name="T0" fmla="*/ 0 w 57"/>
                <a:gd name="T1" fmla="*/ 38 h 38"/>
                <a:gd name="T2" fmla="*/ 0 w 57"/>
                <a:gd name="T3" fmla="*/ 33 h 38"/>
                <a:gd name="T4" fmla="*/ 57 w 57"/>
                <a:gd name="T5" fmla="*/ 0 h 38"/>
                <a:gd name="T6" fmla="*/ 57 w 57"/>
                <a:gd name="T7" fmla="*/ 4 h 38"/>
                <a:gd name="T8" fmla="*/ 0 w 57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8">
                  <a:moveTo>
                    <a:pt x="0" y="38"/>
                  </a:moveTo>
                  <a:lnTo>
                    <a:pt x="0" y="33"/>
                  </a:lnTo>
                  <a:lnTo>
                    <a:pt x="57" y="0"/>
                  </a:lnTo>
                  <a:lnTo>
                    <a:pt x="57" y="4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7F7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Freeform 321">
              <a:extLst>
                <a:ext uri="{FF2B5EF4-FFF2-40B4-BE49-F238E27FC236}">
                  <a16:creationId xmlns:a16="http://schemas.microsoft.com/office/drawing/2014/main" id="{E05C96D5-5081-0EB4-17CB-8B8AF80749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731" y="5125292"/>
              <a:ext cx="45556" cy="31418"/>
            </a:xfrm>
            <a:custGeom>
              <a:avLst/>
              <a:gdLst>
                <a:gd name="T0" fmla="*/ 0 w 57"/>
                <a:gd name="T1" fmla="*/ 39 h 39"/>
                <a:gd name="T2" fmla="*/ 0 w 57"/>
                <a:gd name="T3" fmla="*/ 33 h 39"/>
                <a:gd name="T4" fmla="*/ 57 w 57"/>
                <a:gd name="T5" fmla="*/ 0 h 39"/>
                <a:gd name="T6" fmla="*/ 57 w 57"/>
                <a:gd name="T7" fmla="*/ 6 h 39"/>
                <a:gd name="T8" fmla="*/ 0 w 57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39">
                  <a:moveTo>
                    <a:pt x="0" y="39"/>
                  </a:moveTo>
                  <a:lnTo>
                    <a:pt x="0" y="33"/>
                  </a:lnTo>
                  <a:lnTo>
                    <a:pt x="57" y="0"/>
                  </a:lnTo>
                  <a:lnTo>
                    <a:pt x="57" y="6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rgbClr val="7F7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Freeform 322">
              <a:extLst>
                <a:ext uri="{FF2B5EF4-FFF2-40B4-BE49-F238E27FC236}">
                  <a16:creationId xmlns:a16="http://schemas.microsoft.com/office/drawing/2014/main" id="{F9572852-8BB0-EBF3-EEAE-B4B84F07B7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731" y="3760195"/>
              <a:ext cx="2307628" cy="1751536"/>
            </a:xfrm>
            <a:custGeom>
              <a:avLst/>
              <a:gdLst>
                <a:gd name="T0" fmla="*/ 0 w 2937"/>
                <a:gd name="T1" fmla="*/ 2230 h 2230"/>
                <a:gd name="T2" fmla="*/ 0 w 2937"/>
                <a:gd name="T3" fmla="*/ 1700 h 2230"/>
                <a:gd name="T4" fmla="*/ 2937 w 2937"/>
                <a:gd name="T5" fmla="*/ 0 h 2230"/>
                <a:gd name="T6" fmla="*/ 2937 w 2937"/>
                <a:gd name="T7" fmla="*/ 0 h 2230"/>
                <a:gd name="T8" fmla="*/ 0 w 2937"/>
                <a:gd name="T9" fmla="*/ 1700 h 2230"/>
                <a:gd name="T10" fmla="*/ 0 w 2937"/>
                <a:gd name="T11" fmla="*/ 1965 h 2230"/>
                <a:gd name="T12" fmla="*/ 0 w 2937"/>
                <a:gd name="T13" fmla="*/ 1998 h 2230"/>
                <a:gd name="T14" fmla="*/ 0 w 2937"/>
                <a:gd name="T15" fmla="*/ 2230 h 2230"/>
                <a:gd name="T16" fmla="*/ 0 w 2937"/>
                <a:gd name="T17" fmla="*/ 2230 h 2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7" h="2230">
                  <a:moveTo>
                    <a:pt x="0" y="2230"/>
                  </a:moveTo>
                  <a:lnTo>
                    <a:pt x="0" y="1700"/>
                  </a:lnTo>
                  <a:lnTo>
                    <a:pt x="2937" y="0"/>
                  </a:lnTo>
                  <a:lnTo>
                    <a:pt x="2937" y="0"/>
                  </a:lnTo>
                  <a:lnTo>
                    <a:pt x="0" y="1700"/>
                  </a:lnTo>
                  <a:lnTo>
                    <a:pt x="0" y="1965"/>
                  </a:lnTo>
                  <a:lnTo>
                    <a:pt x="0" y="1998"/>
                  </a:lnTo>
                  <a:lnTo>
                    <a:pt x="0" y="2230"/>
                  </a:lnTo>
                  <a:lnTo>
                    <a:pt x="0" y="2230"/>
                  </a:lnTo>
                  <a:close/>
                </a:path>
              </a:pathLst>
            </a:custGeom>
            <a:solidFill>
              <a:srgbClr val="3239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Freeform 323">
              <a:extLst>
                <a:ext uri="{FF2B5EF4-FFF2-40B4-BE49-F238E27FC236}">
                  <a16:creationId xmlns:a16="http://schemas.microsoft.com/office/drawing/2014/main" id="{A82644BA-6142-B316-F515-D73DC33215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731" y="5095446"/>
              <a:ext cx="0" cy="207356"/>
            </a:xfrm>
            <a:custGeom>
              <a:avLst/>
              <a:gdLst>
                <a:gd name="T0" fmla="*/ 265 h 265"/>
                <a:gd name="T1" fmla="*/ 229 h 265"/>
                <a:gd name="T2" fmla="*/ 72 h 265"/>
                <a:gd name="T3" fmla="*/ 0 h 265"/>
                <a:gd name="T4" fmla="*/ 72 h 265"/>
                <a:gd name="T5" fmla="*/ 78 h 265"/>
                <a:gd name="T6" fmla="*/ 148 h 265"/>
                <a:gd name="T7" fmla="*/ 153 h 265"/>
                <a:gd name="T8" fmla="*/ 223 h 265"/>
                <a:gd name="T9" fmla="*/ 229 h 265"/>
                <a:gd name="T10" fmla="*/ 265 h 265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</a:cxnLst>
              <a:rect l="0" t="0" r="r" b="b"/>
              <a:pathLst>
                <a:path h="265">
                  <a:moveTo>
                    <a:pt x="0" y="265"/>
                  </a:moveTo>
                  <a:lnTo>
                    <a:pt x="0" y="229"/>
                  </a:lnTo>
                  <a:lnTo>
                    <a:pt x="0" y="72"/>
                  </a:lnTo>
                  <a:lnTo>
                    <a:pt x="0" y="0"/>
                  </a:lnTo>
                  <a:lnTo>
                    <a:pt x="0" y="72"/>
                  </a:lnTo>
                  <a:lnTo>
                    <a:pt x="0" y="78"/>
                  </a:lnTo>
                  <a:lnTo>
                    <a:pt x="0" y="148"/>
                  </a:lnTo>
                  <a:lnTo>
                    <a:pt x="0" y="153"/>
                  </a:lnTo>
                  <a:lnTo>
                    <a:pt x="0" y="223"/>
                  </a:lnTo>
                  <a:lnTo>
                    <a:pt x="0" y="229"/>
                  </a:lnTo>
                  <a:lnTo>
                    <a:pt x="0" y="265"/>
                  </a:lnTo>
                  <a:close/>
                </a:path>
              </a:pathLst>
            </a:custGeom>
            <a:solidFill>
              <a:srgbClr val="615E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Rectangle 324">
              <a:extLst>
                <a:ext uri="{FF2B5EF4-FFF2-40B4-BE49-F238E27FC236}">
                  <a16:creationId xmlns:a16="http://schemas.microsoft.com/office/drawing/2014/main" id="{EA298933-7125-C277-26E5-13EC52DB2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5360" y="2277281"/>
              <a:ext cx="1571" cy="51840"/>
            </a:xfrm>
            <a:prstGeom prst="rect">
              <a:avLst/>
            </a:prstGeom>
            <a:solidFill>
              <a:srgbClr val="DDDE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Freeform 325">
              <a:extLst>
                <a:ext uri="{FF2B5EF4-FFF2-40B4-BE49-F238E27FC236}">
                  <a16:creationId xmlns:a16="http://schemas.microsoft.com/office/drawing/2014/main" id="{516A21BA-A16F-769E-30E9-870E43F9E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5397" y="2968470"/>
              <a:ext cx="45556" cy="26706"/>
            </a:xfrm>
            <a:custGeom>
              <a:avLst/>
              <a:gdLst>
                <a:gd name="T0" fmla="*/ 0 w 58"/>
                <a:gd name="T1" fmla="*/ 33 h 33"/>
                <a:gd name="T2" fmla="*/ 0 w 58"/>
                <a:gd name="T3" fmla="*/ 33 h 33"/>
                <a:gd name="T4" fmla="*/ 58 w 58"/>
                <a:gd name="T5" fmla="*/ 0 h 33"/>
                <a:gd name="T6" fmla="*/ 58 w 58"/>
                <a:gd name="T7" fmla="*/ 0 h 33"/>
                <a:gd name="T8" fmla="*/ 0 w 58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33">
                  <a:moveTo>
                    <a:pt x="0" y="33"/>
                  </a:moveTo>
                  <a:lnTo>
                    <a:pt x="0" y="33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D7A3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Freeform 326">
              <a:extLst>
                <a:ext uri="{FF2B5EF4-FFF2-40B4-BE49-F238E27FC236}">
                  <a16:creationId xmlns:a16="http://schemas.microsoft.com/office/drawing/2014/main" id="{EFC050E8-2317-61AF-CA5E-2F7DB925B0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25397" y="2277281"/>
              <a:ext cx="519963" cy="717894"/>
            </a:xfrm>
            <a:custGeom>
              <a:avLst/>
              <a:gdLst>
                <a:gd name="T0" fmla="*/ 0 w 663"/>
                <a:gd name="T1" fmla="*/ 913 h 913"/>
                <a:gd name="T2" fmla="*/ 0 w 663"/>
                <a:gd name="T3" fmla="*/ 838 h 913"/>
                <a:gd name="T4" fmla="*/ 2 w 663"/>
                <a:gd name="T5" fmla="*/ 838 h 913"/>
                <a:gd name="T6" fmla="*/ 58 w 663"/>
                <a:gd name="T7" fmla="*/ 805 h 913"/>
                <a:gd name="T8" fmla="*/ 58 w 663"/>
                <a:gd name="T9" fmla="*/ 880 h 913"/>
                <a:gd name="T10" fmla="*/ 0 w 663"/>
                <a:gd name="T11" fmla="*/ 913 h 913"/>
                <a:gd name="T12" fmla="*/ 0 w 663"/>
                <a:gd name="T13" fmla="*/ 834 h 913"/>
                <a:gd name="T14" fmla="*/ 0 w 663"/>
                <a:gd name="T15" fmla="*/ 762 h 913"/>
                <a:gd name="T16" fmla="*/ 2 w 663"/>
                <a:gd name="T17" fmla="*/ 764 h 913"/>
                <a:gd name="T18" fmla="*/ 58 w 663"/>
                <a:gd name="T19" fmla="*/ 730 h 913"/>
                <a:gd name="T20" fmla="*/ 58 w 663"/>
                <a:gd name="T21" fmla="*/ 801 h 913"/>
                <a:gd name="T22" fmla="*/ 0 w 663"/>
                <a:gd name="T23" fmla="*/ 834 h 913"/>
                <a:gd name="T24" fmla="*/ 0 w 663"/>
                <a:gd name="T25" fmla="*/ 758 h 913"/>
                <a:gd name="T26" fmla="*/ 0 w 663"/>
                <a:gd name="T27" fmla="*/ 687 h 913"/>
                <a:gd name="T28" fmla="*/ 2 w 663"/>
                <a:gd name="T29" fmla="*/ 687 h 913"/>
                <a:gd name="T30" fmla="*/ 58 w 663"/>
                <a:gd name="T31" fmla="*/ 654 h 913"/>
                <a:gd name="T32" fmla="*/ 58 w 663"/>
                <a:gd name="T33" fmla="*/ 725 h 913"/>
                <a:gd name="T34" fmla="*/ 0 w 663"/>
                <a:gd name="T35" fmla="*/ 758 h 913"/>
                <a:gd name="T36" fmla="*/ 0 w 663"/>
                <a:gd name="T37" fmla="*/ 681 h 913"/>
                <a:gd name="T38" fmla="*/ 0 w 663"/>
                <a:gd name="T39" fmla="*/ 611 h 913"/>
                <a:gd name="T40" fmla="*/ 2 w 663"/>
                <a:gd name="T41" fmla="*/ 612 h 913"/>
                <a:gd name="T42" fmla="*/ 58 w 663"/>
                <a:gd name="T43" fmla="*/ 578 h 913"/>
                <a:gd name="T44" fmla="*/ 58 w 663"/>
                <a:gd name="T45" fmla="*/ 648 h 913"/>
                <a:gd name="T46" fmla="*/ 0 w 663"/>
                <a:gd name="T47" fmla="*/ 681 h 913"/>
                <a:gd name="T48" fmla="*/ 0 w 663"/>
                <a:gd name="T49" fmla="*/ 607 h 913"/>
                <a:gd name="T50" fmla="*/ 0 w 663"/>
                <a:gd name="T51" fmla="*/ 536 h 913"/>
                <a:gd name="T52" fmla="*/ 2 w 663"/>
                <a:gd name="T53" fmla="*/ 536 h 913"/>
                <a:gd name="T54" fmla="*/ 58 w 663"/>
                <a:gd name="T55" fmla="*/ 503 h 913"/>
                <a:gd name="T56" fmla="*/ 58 w 663"/>
                <a:gd name="T57" fmla="*/ 573 h 913"/>
                <a:gd name="T58" fmla="*/ 0 w 663"/>
                <a:gd name="T59" fmla="*/ 607 h 913"/>
                <a:gd name="T60" fmla="*/ 0 w 663"/>
                <a:gd name="T61" fmla="*/ 530 h 913"/>
                <a:gd name="T62" fmla="*/ 0 w 663"/>
                <a:gd name="T63" fmla="*/ 460 h 913"/>
                <a:gd name="T64" fmla="*/ 2 w 663"/>
                <a:gd name="T65" fmla="*/ 460 h 913"/>
                <a:gd name="T66" fmla="*/ 58 w 663"/>
                <a:gd name="T67" fmla="*/ 427 h 913"/>
                <a:gd name="T68" fmla="*/ 58 w 663"/>
                <a:gd name="T69" fmla="*/ 497 h 913"/>
                <a:gd name="T70" fmla="*/ 0 w 663"/>
                <a:gd name="T71" fmla="*/ 530 h 913"/>
                <a:gd name="T72" fmla="*/ 0 w 663"/>
                <a:gd name="T73" fmla="*/ 455 h 913"/>
                <a:gd name="T74" fmla="*/ 0 w 663"/>
                <a:gd name="T75" fmla="*/ 383 h 913"/>
                <a:gd name="T76" fmla="*/ 663 w 663"/>
                <a:gd name="T77" fmla="*/ 0 h 913"/>
                <a:gd name="T78" fmla="*/ 663 w 663"/>
                <a:gd name="T79" fmla="*/ 66 h 913"/>
                <a:gd name="T80" fmla="*/ 58 w 663"/>
                <a:gd name="T81" fmla="*/ 415 h 913"/>
                <a:gd name="T82" fmla="*/ 58 w 663"/>
                <a:gd name="T83" fmla="*/ 422 h 913"/>
                <a:gd name="T84" fmla="*/ 0 w 663"/>
                <a:gd name="T85" fmla="*/ 455 h 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63" h="913">
                  <a:moveTo>
                    <a:pt x="0" y="913"/>
                  </a:moveTo>
                  <a:lnTo>
                    <a:pt x="0" y="838"/>
                  </a:lnTo>
                  <a:lnTo>
                    <a:pt x="2" y="838"/>
                  </a:lnTo>
                  <a:lnTo>
                    <a:pt x="58" y="805"/>
                  </a:lnTo>
                  <a:lnTo>
                    <a:pt x="58" y="880"/>
                  </a:lnTo>
                  <a:lnTo>
                    <a:pt x="0" y="913"/>
                  </a:lnTo>
                  <a:close/>
                  <a:moveTo>
                    <a:pt x="0" y="834"/>
                  </a:moveTo>
                  <a:lnTo>
                    <a:pt x="0" y="762"/>
                  </a:lnTo>
                  <a:lnTo>
                    <a:pt x="2" y="764"/>
                  </a:lnTo>
                  <a:lnTo>
                    <a:pt x="58" y="730"/>
                  </a:lnTo>
                  <a:lnTo>
                    <a:pt x="58" y="801"/>
                  </a:lnTo>
                  <a:lnTo>
                    <a:pt x="0" y="834"/>
                  </a:lnTo>
                  <a:close/>
                  <a:moveTo>
                    <a:pt x="0" y="758"/>
                  </a:moveTo>
                  <a:lnTo>
                    <a:pt x="0" y="687"/>
                  </a:lnTo>
                  <a:lnTo>
                    <a:pt x="2" y="687"/>
                  </a:lnTo>
                  <a:lnTo>
                    <a:pt x="58" y="654"/>
                  </a:lnTo>
                  <a:lnTo>
                    <a:pt x="58" y="725"/>
                  </a:lnTo>
                  <a:lnTo>
                    <a:pt x="0" y="758"/>
                  </a:lnTo>
                  <a:close/>
                  <a:moveTo>
                    <a:pt x="0" y="681"/>
                  </a:moveTo>
                  <a:lnTo>
                    <a:pt x="0" y="611"/>
                  </a:lnTo>
                  <a:lnTo>
                    <a:pt x="2" y="612"/>
                  </a:lnTo>
                  <a:lnTo>
                    <a:pt x="58" y="578"/>
                  </a:lnTo>
                  <a:lnTo>
                    <a:pt x="58" y="648"/>
                  </a:lnTo>
                  <a:lnTo>
                    <a:pt x="0" y="681"/>
                  </a:lnTo>
                  <a:close/>
                  <a:moveTo>
                    <a:pt x="0" y="607"/>
                  </a:moveTo>
                  <a:lnTo>
                    <a:pt x="0" y="536"/>
                  </a:lnTo>
                  <a:lnTo>
                    <a:pt x="2" y="536"/>
                  </a:lnTo>
                  <a:lnTo>
                    <a:pt x="58" y="503"/>
                  </a:lnTo>
                  <a:lnTo>
                    <a:pt x="58" y="573"/>
                  </a:lnTo>
                  <a:lnTo>
                    <a:pt x="0" y="607"/>
                  </a:lnTo>
                  <a:close/>
                  <a:moveTo>
                    <a:pt x="0" y="530"/>
                  </a:moveTo>
                  <a:lnTo>
                    <a:pt x="0" y="460"/>
                  </a:lnTo>
                  <a:lnTo>
                    <a:pt x="2" y="460"/>
                  </a:lnTo>
                  <a:lnTo>
                    <a:pt x="58" y="427"/>
                  </a:lnTo>
                  <a:lnTo>
                    <a:pt x="58" y="497"/>
                  </a:lnTo>
                  <a:lnTo>
                    <a:pt x="0" y="530"/>
                  </a:lnTo>
                  <a:close/>
                  <a:moveTo>
                    <a:pt x="0" y="455"/>
                  </a:moveTo>
                  <a:lnTo>
                    <a:pt x="0" y="383"/>
                  </a:lnTo>
                  <a:lnTo>
                    <a:pt x="663" y="0"/>
                  </a:lnTo>
                  <a:lnTo>
                    <a:pt x="663" y="66"/>
                  </a:lnTo>
                  <a:lnTo>
                    <a:pt x="58" y="415"/>
                  </a:lnTo>
                  <a:lnTo>
                    <a:pt x="58" y="422"/>
                  </a:lnTo>
                  <a:lnTo>
                    <a:pt x="0" y="455"/>
                  </a:lnTo>
                  <a:close/>
                </a:path>
              </a:pathLst>
            </a:custGeom>
            <a:solidFill>
              <a:srgbClr val="D7D8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Freeform 327">
              <a:extLst>
                <a:ext uri="{FF2B5EF4-FFF2-40B4-BE49-F238E27FC236}">
                  <a16:creationId xmlns:a16="http://schemas.microsoft.com/office/drawing/2014/main" id="{50731B64-150C-F032-FFBB-A88DF992F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5397" y="2277281"/>
              <a:ext cx="519963" cy="301609"/>
            </a:xfrm>
            <a:custGeom>
              <a:avLst/>
              <a:gdLst>
                <a:gd name="T0" fmla="*/ 0 w 663"/>
                <a:gd name="T1" fmla="*/ 383 h 383"/>
                <a:gd name="T2" fmla="*/ 0 w 663"/>
                <a:gd name="T3" fmla="*/ 383 h 383"/>
                <a:gd name="T4" fmla="*/ 663 w 663"/>
                <a:gd name="T5" fmla="*/ 0 h 383"/>
                <a:gd name="T6" fmla="*/ 663 w 663"/>
                <a:gd name="T7" fmla="*/ 0 h 383"/>
                <a:gd name="T8" fmla="*/ 0 w 663"/>
                <a:gd name="T9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3" h="383">
                  <a:moveTo>
                    <a:pt x="0" y="383"/>
                  </a:moveTo>
                  <a:lnTo>
                    <a:pt x="0" y="383"/>
                  </a:lnTo>
                  <a:lnTo>
                    <a:pt x="663" y="0"/>
                  </a:lnTo>
                  <a:lnTo>
                    <a:pt x="663" y="0"/>
                  </a:lnTo>
                  <a:lnTo>
                    <a:pt x="0" y="383"/>
                  </a:lnTo>
                  <a:close/>
                </a:path>
              </a:pathLst>
            </a:custGeom>
            <a:solidFill>
              <a:srgbClr val="C59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Freeform 328">
              <a:extLst>
                <a:ext uri="{FF2B5EF4-FFF2-40B4-BE49-F238E27FC236}">
                  <a16:creationId xmlns:a16="http://schemas.microsoft.com/office/drawing/2014/main" id="{1F9B575D-9898-FB1B-E865-1532E6F8D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5397" y="2907205"/>
              <a:ext cx="45556" cy="28276"/>
            </a:xfrm>
            <a:custGeom>
              <a:avLst/>
              <a:gdLst>
                <a:gd name="T0" fmla="*/ 2 w 58"/>
                <a:gd name="T1" fmla="*/ 37 h 37"/>
                <a:gd name="T2" fmla="*/ 0 w 58"/>
                <a:gd name="T3" fmla="*/ 37 h 37"/>
                <a:gd name="T4" fmla="*/ 0 w 58"/>
                <a:gd name="T5" fmla="*/ 33 h 37"/>
                <a:gd name="T6" fmla="*/ 58 w 58"/>
                <a:gd name="T7" fmla="*/ 0 h 37"/>
                <a:gd name="T8" fmla="*/ 58 w 58"/>
                <a:gd name="T9" fmla="*/ 4 h 37"/>
                <a:gd name="T10" fmla="*/ 2 w 58"/>
                <a:gd name="T1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37">
                  <a:moveTo>
                    <a:pt x="2" y="37"/>
                  </a:moveTo>
                  <a:lnTo>
                    <a:pt x="0" y="37"/>
                  </a:lnTo>
                  <a:lnTo>
                    <a:pt x="0" y="33"/>
                  </a:lnTo>
                  <a:lnTo>
                    <a:pt x="58" y="0"/>
                  </a:lnTo>
                  <a:lnTo>
                    <a:pt x="58" y="4"/>
                  </a:lnTo>
                  <a:lnTo>
                    <a:pt x="2" y="37"/>
                  </a:lnTo>
                  <a:close/>
                </a:path>
              </a:pathLst>
            </a:custGeom>
            <a:solidFill>
              <a:srgbClr val="7F7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Freeform 329">
              <a:extLst>
                <a:ext uri="{FF2B5EF4-FFF2-40B4-BE49-F238E27FC236}">
                  <a16:creationId xmlns:a16="http://schemas.microsoft.com/office/drawing/2014/main" id="{2C004520-C50B-D91B-EEDE-EA840BA8476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5397" y="2845941"/>
              <a:ext cx="45556" cy="31418"/>
            </a:xfrm>
            <a:custGeom>
              <a:avLst/>
              <a:gdLst>
                <a:gd name="T0" fmla="*/ 2 w 58"/>
                <a:gd name="T1" fmla="*/ 39 h 39"/>
                <a:gd name="T2" fmla="*/ 0 w 58"/>
                <a:gd name="T3" fmla="*/ 37 h 39"/>
                <a:gd name="T4" fmla="*/ 0 w 58"/>
                <a:gd name="T5" fmla="*/ 33 h 39"/>
                <a:gd name="T6" fmla="*/ 58 w 58"/>
                <a:gd name="T7" fmla="*/ 0 h 39"/>
                <a:gd name="T8" fmla="*/ 58 w 58"/>
                <a:gd name="T9" fmla="*/ 5 h 39"/>
                <a:gd name="T10" fmla="*/ 2 w 58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39">
                  <a:moveTo>
                    <a:pt x="2" y="39"/>
                  </a:moveTo>
                  <a:lnTo>
                    <a:pt x="0" y="37"/>
                  </a:lnTo>
                  <a:lnTo>
                    <a:pt x="0" y="33"/>
                  </a:lnTo>
                  <a:lnTo>
                    <a:pt x="58" y="0"/>
                  </a:lnTo>
                  <a:lnTo>
                    <a:pt x="58" y="5"/>
                  </a:lnTo>
                  <a:lnTo>
                    <a:pt x="2" y="39"/>
                  </a:lnTo>
                  <a:close/>
                </a:path>
              </a:pathLst>
            </a:custGeom>
            <a:solidFill>
              <a:srgbClr val="7F7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Freeform 330">
              <a:extLst>
                <a:ext uri="{FF2B5EF4-FFF2-40B4-BE49-F238E27FC236}">
                  <a16:creationId xmlns:a16="http://schemas.microsoft.com/office/drawing/2014/main" id="{6E76D0D7-9DBA-4B41-9B61-8DBAF0586A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5397" y="2786247"/>
              <a:ext cx="45556" cy="31418"/>
            </a:xfrm>
            <a:custGeom>
              <a:avLst/>
              <a:gdLst>
                <a:gd name="T0" fmla="*/ 2 w 58"/>
                <a:gd name="T1" fmla="*/ 39 h 39"/>
                <a:gd name="T2" fmla="*/ 0 w 58"/>
                <a:gd name="T3" fmla="*/ 39 h 39"/>
                <a:gd name="T4" fmla="*/ 0 w 58"/>
                <a:gd name="T5" fmla="*/ 33 h 39"/>
                <a:gd name="T6" fmla="*/ 58 w 58"/>
                <a:gd name="T7" fmla="*/ 0 h 39"/>
                <a:gd name="T8" fmla="*/ 58 w 58"/>
                <a:gd name="T9" fmla="*/ 6 h 39"/>
                <a:gd name="T10" fmla="*/ 2 w 58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39">
                  <a:moveTo>
                    <a:pt x="2" y="39"/>
                  </a:moveTo>
                  <a:lnTo>
                    <a:pt x="0" y="39"/>
                  </a:lnTo>
                  <a:lnTo>
                    <a:pt x="0" y="33"/>
                  </a:lnTo>
                  <a:lnTo>
                    <a:pt x="58" y="0"/>
                  </a:lnTo>
                  <a:lnTo>
                    <a:pt x="58" y="6"/>
                  </a:lnTo>
                  <a:lnTo>
                    <a:pt x="2" y="39"/>
                  </a:lnTo>
                  <a:close/>
                </a:path>
              </a:pathLst>
            </a:custGeom>
            <a:solidFill>
              <a:srgbClr val="7F7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Freeform 331">
              <a:extLst>
                <a:ext uri="{FF2B5EF4-FFF2-40B4-BE49-F238E27FC236}">
                  <a16:creationId xmlns:a16="http://schemas.microsoft.com/office/drawing/2014/main" id="{0F0BAFD9-1FE9-1AFA-B3B8-CE680C89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5397" y="2728124"/>
              <a:ext cx="45556" cy="29847"/>
            </a:xfrm>
            <a:custGeom>
              <a:avLst/>
              <a:gdLst>
                <a:gd name="T0" fmla="*/ 2 w 58"/>
                <a:gd name="T1" fmla="*/ 39 h 39"/>
                <a:gd name="T2" fmla="*/ 0 w 58"/>
                <a:gd name="T3" fmla="*/ 38 h 39"/>
                <a:gd name="T4" fmla="*/ 0 w 58"/>
                <a:gd name="T5" fmla="*/ 34 h 39"/>
                <a:gd name="T6" fmla="*/ 58 w 58"/>
                <a:gd name="T7" fmla="*/ 0 h 39"/>
                <a:gd name="T8" fmla="*/ 58 w 58"/>
                <a:gd name="T9" fmla="*/ 5 h 39"/>
                <a:gd name="T10" fmla="*/ 2 w 58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39">
                  <a:moveTo>
                    <a:pt x="2" y="39"/>
                  </a:moveTo>
                  <a:lnTo>
                    <a:pt x="0" y="38"/>
                  </a:lnTo>
                  <a:lnTo>
                    <a:pt x="0" y="34"/>
                  </a:lnTo>
                  <a:lnTo>
                    <a:pt x="58" y="0"/>
                  </a:lnTo>
                  <a:lnTo>
                    <a:pt x="58" y="5"/>
                  </a:lnTo>
                  <a:lnTo>
                    <a:pt x="2" y="39"/>
                  </a:lnTo>
                  <a:close/>
                </a:path>
              </a:pathLst>
            </a:custGeom>
            <a:solidFill>
              <a:srgbClr val="7F7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Freeform 332">
              <a:extLst>
                <a:ext uri="{FF2B5EF4-FFF2-40B4-BE49-F238E27FC236}">
                  <a16:creationId xmlns:a16="http://schemas.microsoft.com/office/drawing/2014/main" id="{FA043EBA-7A59-ED0F-BF63-2C7AF6776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5397" y="2668430"/>
              <a:ext cx="45556" cy="29847"/>
            </a:xfrm>
            <a:custGeom>
              <a:avLst/>
              <a:gdLst>
                <a:gd name="T0" fmla="*/ 2 w 58"/>
                <a:gd name="T1" fmla="*/ 39 h 39"/>
                <a:gd name="T2" fmla="*/ 0 w 58"/>
                <a:gd name="T3" fmla="*/ 39 h 39"/>
                <a:gd name="T4" fmla="*/ 0 w 58"/>
                <a:gd name="T5" fmla="*/ 33 h 39"/>
                <a:gd name="T6" fmla="*/ 58 w 58"/>
                <a:gd name="T7" fmla="*/ 0 h 39"/>
                <a:gd name="T8" fmla="*/ 58 w 58"/>
                <a:gd name="T9" fmla="*/ 6 h 39"/>
                <a:gd name="T10" fmla="*/ 2 w 58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39">
                  <a:moveTo>
                    <a:pt x="2" y="39"/>
                  </a:moveTo>
                  <a:lnTo>
                    <a:pt x="0" y="39"/>
                  </a:lnTo>
                  <a:lnTo>
                    <a:pt x="0" y="33"/>
                  </a:lnTo>
                  <a:lnTo>
                    <a:pt x="58" y="0"/>
                  </a:lnTo>
                  <a:lnTo>
                    <a:pt x="58" y="6"/>
                  </a:lnTo>
                  <a:lnTo>
                    <a:pt x="2" y="39"/>
                  </a:lnTo>
                  <a:close/>
                </a:path>
              </a:pathLst>
            </a:custGeom>
            <a:solidFill>
              <a:srgbClr val="7F7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Freeform 333">
              <a:extLst>
                <a:ext uri="{FF2B5EF4-FFF2-40B4-BE49-F238E27FC236}">
                  <a16:creationId xmlns:a16="http://schemas.microsoft.com/office/drawing/2014/main" id="{308EFBD0-9107-2524-E843-866C97AA4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5397" y="2608737"/>
              <a:ext cx="45556" cy="29847"/>
            </a:xfrm>
            <a:custGeom>
              <a:avLst/>
              <a:gdLst>
                <a:gd name="T0" fmla="*/ 2 w 58"/>
                <a:gd name="T1" fmla="*/ 38 h 38"/>
                <a:gd name="T2" fmla="*/ 0 w 58"/>
                <a:gd name="T3" fmla="*/ 38 h 38"/>
                <a:gd name="T4" fmla="*/ 0 w 58"/>
                <a:gd name="T5" fmla="*/ 33 h 38"/>
                <a:gd name="T6" fmla="*/ 58 w 58"/>
                <a:gd name="T7" fmla="*/ 0 h 38"/>
                <a:gd name="T8" fmla="*/ 58 w 58"/>
                <a:gd name="T9" fmla="*/ 5 h 38"/>
                <a:gd name="T10" fmla="*/ 2 w 58"/>
                <a:gd name="T11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38">
                  <a:moveTo>
                    <a:pt x="2" y="38"/>
                  </a:moveTo>
                  <a:lnTo>
                    <a:pt x="0" y="38"/>
                  </a:lnTo>
                  <a:lnTo>
                    <a:pt x="0" y="33"/>
                  </a:lnTo>
                  <a:lnTo>
                    <a:pt x="58" y="0"/>
                  </a:lnTo>
                  <a:lnTo>
                    <a:pt x="58" y="5"/>
                  </a:lnTo>
                  <a:lnTo>
                    <a:pt x="2" y="38"/>
                  </a:lnTo>
                  <a:close/>
                </a:path>
              </a:pathLst>
            </a:custGeom>
            <a:solidFill>
              <a:srgbClr val="7F7F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Freeform 295">
              <a:extLst>
                <a:ext uri="{FF2B5EF4-FFF2-40B4-BE49-F238E27FC236}">
                  <a16:creationId xmlns:a16="http://schemas.microsoft.com/office/drawing/2014/main" id="{EC8B27DE-D764-977B-7A80-004D75F73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9686" y="1859426"/>
              <a:ext cx="1223719" cy="1200155"/>
            </a:xfrm>
            <a:custGeom>
              <a:avLst/>
              <a:gdLst>
                <a:gd name="T0" fmla="*/ 1558 w 1558"/>
                <a:gd name="T1" fmla="*/ 1528 h 1528"/>
                <a:gd name="T2" fmla="*/ 0 w 1558"/>
                <a:gd name="T3" fmla="*/ 630 h 1528"/>
                <a:gd name="T4" fmla="*/ 0 w 1558"/>
                <a:gd name="T5" fmla="*/ 615 h 1528"/>
                <a:gd name="T6" fmla="*/ 0 w 1558"/>
                <a:gd name="T7" fmla="*/ 597 h 1528"/>
                <a:gd name="T8" fmla="*/ 0 w 1558"/>
                <a:gd name="T9" fmla="*/ 353 h 1528"/>
                <a:gd name="T10" fmla="*/ 0 w 1558"/>
                <a:gd name="T11" fmla="*/ 298 h 1528"/>
                <a:gd name="T12" fmla="*/ 0 w 1558"/>
                <a:gd name="T13" fmla="*/ 0 h 1528"/>
                <a:gd name="T14" fmla="*/ 1558 w 1558"/>
                <a:gd name="T15" fmla="*/ 899 h 1528"/>
                <a:gd name="T16" fmla="*/ 1558 w 1558"/>
                <a:gd name="T17" fmla="*/ 1197 h 1528"/>
                <a:gd name="T18" fmla="*/ 1558 w 1558"/>
                <a:gd name="T19" fmla="*/ 1252 h 1528"/>
                <a:gd name="T20" fmla="*/ 1558 w 1558"/>
                <a:gd name="T21" fmla="*/ 1495 h 1528"/>
                <a:gd name="T22" fmla="*/ 1558 w 1558"/>
                <a:gd name="T23" fmla="*/ 1514 h 1528"/>
                <a:gd name="T24" fmla="*/ 1558 w 1558"/>
                <a:gd name="T25" fmla="*/ 1528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8" h="1528">
                  <a:moveTo>
                    <a:pt x="1558" y="1528"/>
                  </a:moveTo>
                  <a:lnTo>
                    <a:pt x="0" y="630"/>
                  </a:lnTo>
                  <a:lnTo>
                    <a:pt x="0" y="615"/>
                  </a:lnTo>
                  <a:lnTo>
                    <a:pt x="0" y="597"/>
                  </a:lnTo>
                  <a:lnTo>
                    <a:pt x="0" y="353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558" y="899"/>
                  </a:lnTo>
                  <a:lnTo>
                    <a:pt x="1558" y="1197"/>
                  </a:lnTo>
                  <a:lnTo>
                    <a:pt x="1558" y="1252"/>
                  </a:lnTo>
                  <a:lnTo>
                    <a:pt x="1558" y="1495"/>
                  </a:lnTo>
                  <a:lnTo>
                    <a:pt x="1558" y="1514"/>
                  </a:lnTo>
                  <a:lnTo>
                    <a:pt x="1558" y="1528"/>
                  </a:lnTo>
                  <a:close/>
                </a:path>
              </a:pathLst>
            </a:custGeom>
            <a:solidFill>
              <a:srgbClr val="FE5C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Freeform 291">
              <a:extLst>
                <a:ext uri="{FF2B5EF4-FFF2-40B4-BE49-F238E27FC236}">
                  <a16:creationId xmlns:a16="http://schemas.microsoft.com/office/drawing/2014/main" id="{E070BE15-63D8-9762-D249-6FCC8430F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5815" y="3537129"/>
              <a:ext cx="1225289" cy="1200155"/>
            </a:xfrm>
            <a:custGeom>
              <a:avLst/>
              <a:gdLst>
                <a:gd name="T0" fmla="*/ 1560 w 1560"/>
                <a:gd name="T1" fmla="*/ 1528 h 1528"/>
                <a:gd name="T2" fmla="*/ 0 w 1560"/>
                <a:gd name="T3" fmla="*/ 629 h 1528"/>
                <a:gd name="T4" fmla="*/ 0 w 1560"/>
                <a:gd name="T5" fmla="*/ 615 h 1528"/>
                <a:gd name="T6" fmla="*/ 0 w 1560"/>
                <a:gd name="T7" fmla="*/ 594 h 1528"/>
                <a:gd name="T8" fmla="*/ 0 w 1560"/>
                <a:gd name="T9" fmla="*/ 317 h 1528"/>
                <a:gd name="T10" fmla="*/ 0 w 1560"/>
                <a:gd name="T11" fmla="*/ 298 h 1528"/>
                <a:gd name="T12" fmla="*/ 0 w 1560"/>
                <a:gd name="T13" fmla="*/ 0 h 1528"/>
                <a:gd name="T14" fmla="*/ 1560 w 1560"/>
                <a:gd name="T15" fmla="*/ 898 h 1528"/>
                <a:gd name="T16" fmla="*/ 1560 w 1560"/>
                <a:gd name="T17" fmla="*/ 1197 h 1528"/>
                <a:gd name="T18" fmla="*/ 1560 w 1560"/>
                <a:gd name="T19" fmla="*/ 1215 h 1528"/>
                <a:gd name="T20" fmla="*/ 1560 w 1560"/>
                <a:gd name="T21" fmla="*/ 1495 h 1528"/>
                <a:gd name="T22" fmla="*/ 1560 w 1560"/>
                <a:gd name="T23" fmla="*/ 1513 h 1528"/>
                <a:gd name="T24" fmla="*/ 1560 w 1560"/>
                <a:gd name="T25" fmla="*/ 1528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0" h="1528">
                  <a:moveTo>
                    <a:pt x="1560" y="1528"/>
                  </a:moveTo>
                  <a:lnTo>
                    <a:pt x="0" y="629"/>
                  </a:lnTo>
                  <a:lnTo>
                    <a:pt x="0" y="615"/>
                  </a:lnTo>
                  <a:lnTo>
                    <a:pt x="0" y="594"/>
                  </a:lnTo>
                  <a:lnTo>
                    <a:pt x="0" y="317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560" y="898"/>
                  </a:lnTo>
                  <a:lnTo>
                    <a:pt x="1560" y="1197"/>
                  </a:lnTo>
                  <a:lnTo>
                    <a:pt x="1560" y="1215"/>
                  </a:lnTo>
                  <a:lnTo>
                    <a:pt x="1560" y="1495"/>
                  </a:lnTo>
                  <a:lnTo>
                    <a:pt x="1560" y="1513"/>
                  </a:lnTo>
                  <a:lnTo>
                    <a:pt x="1560" y="1528"/>
                  </a:lnTo>
                  <a:close/>
                </a:path>
              </a:pathLst>
            </a:custGeom>
            <a:solidFill>
              <a:srgbClr val="FE5C1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Freeform 289">
              <a:extLst>
                <a:ext uri="{FF2B5EF4-FFF2-40B4-BE49-F238E27FC236}">
                  <a16:creationId xmlns:a16="http://schemas.microsoft.com/office/drawing/2014/main" id="{5551F6C0-5885-FD23-D229-10AE29128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0449" y="4375981"/>
              <a:ext cx="1223719" cy="1200155"/>
            </a:xfrm>
            <a:custGeom>
              <a:avLst/>
              <a:gdLst>
                <a:gd name="T0" fmla="*/ 1560 w 1560"/>
                <a:gd name="T1" fmla="*/ 1528 h 1528"/>
                <a:gd name="T2" fmla="*/ 0 w 1560"/>
                <a:gd name="T3" fmla="*/ 629 h 1528"/>
                <a:gd name="T4" fmla="*/ 0 w 1560"/>
                <a:gd name="T5" fmla="*/ 615 h 1528"/>
                <a:gd name="T6" fmla="*/ 0 w 1560"/>
                <a:gd name="T7" fmla="*/ 596 h 1528"/>
                <a:gd name="T8" fmla="*/ 0 w 1560"/>
                <a:gd name="T9" fmla="*/ 317 h 1528"/>
                <a:gd name="T10" fmla="*/ 0 w 1560"/>
                <a:gd name="T11" fmla="*/ 298 h 1528"/>
                <a:gd name="T12" fmla="*/ 0 w 1560"/>
                <a:gd name="T13" fmla="*/ 0 h 1528"/>
                <a:gd name="T14" fmla="*/ 1560 w 1560"/>
                <a:gd name="T15" fmla="*/ 899 h 1528"/>
                <a:gd name="T16" fmla="*/ 1560 w 1560"/>
                <a:gd name="T17" fmla="*/ 1197 h 1528"/>
                <a:gd name="T18" fmla="*/ 1560 w 1560"/>
                <a:gd name="T19" fmla="*/ 1217 h 1528"/>
                <a:gd name="T20" fmla="*/ 1560 w 1560"/>
                <a:gd name="T21" fmla="*/ 1495 h 1528"/>
                <a:gd name="T22" fmla="*/ 1560 w 1560"/>
                <a:gd name="T23" fmla="*/ 1514 h 1528"/>
                <a:gd name="T24" fmla="*/ 1560 w 1560"/>
                <a:gd name="T25" fmla="*/ 1528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60" h="1528">
                  <a:moveTo>
                    <a:pt x="1560" y="1528"/>
                  </a:moveTo>
                  <a:lnTo>
                    <a:pt x="0" y="629"/>
                  </a:lnTo>
                  <a:lnTo>
                    <a:pt x="0" y="615"/>
                  </a:lnTo>
                  <a:lnTo>
                    <a:pt x="0" y="596"/>
                  </a:lnTo>
                  <a:lnTo>
                    <a:pt x="0" y="317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560" y="899"/>
                  </a:lnTo>
                  <a:lnTo>
                    <a:pt x="1560" y="1197"/>
                  </a:lnTo>
                  <a:lnTo>
                    <a:pt x="1560" y="1217"/>
                  </a:lnTo>
                  <a:lnTo>
                    <a:pt x="1560" y="1495"/>
                  </a:lnTo>
                  <a:lnTo>
                    <a:pt x="1560" y="1514"/>
                  </a:lnTo>
                  <a:lnTo>
                    <a:pt x="1560" y="1528"/>
                  </a:lnTo>
                  <a:close/>
                </a:path>
              </a:pathLst>
            </a:custGeom>
            <a:solidFill>
              <a:srgbClr val="013F6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Freeform 293">
              <a:extLst>
                <a:ext uri="{FF2B5EF4-FFF2-40B4-BE49-F238E27FC236}">
                  <a16:creationId xmlns:a16="http://schemas.microsoft.com/office/drawing/2014/main" id="{61AB13DF-B36D-6BC9-C815-C760182D2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1179" y="2698278"/>
              <a:ext cx="1225289" cy="1200155"/>
            </a:xfrm>
            <a:custGeom>
              <a:avLst/>
              <a:gdLst>
                <a:gd name="T0" fmla="*/ 1559 w 1559"/>
                <a:gd name="T1" fmla="*/ 1528 h 1528"/>
                <a:gd name="T2" fmla="*/ 0 w 1559"/>
                <a:gd name="T3" fmla="*/ 629 h 1528"/>
                <a:gd name="T4" fmla="*/ 0 w 1559"/>
                <a:gd name="T5" fmla="*/ 615 h 1528"/>
                <a:gd name="T6" fmla="*/ 0 w 1559"/>
                <a:gd name="T7" fmla="*/ 596 h 1528"/>
                <a:gd name="T8" fmla="*/ 0 w 1559"/>
                <a:gd name="T9" fmla="*/ 317 h 1528"/>
                <a:gd name="T10" fmla="*/ 0 w 1559"/>
                <a:gd name="T11" fmla="*/ 298 h 1528"/>
                <a:gd name="T12" fmla="*/ 0 w 1559"/>
                <a:gd name="T13" fmla="*/ 0 h 1528"/>
                <a:gd name="T14" fmla="*/ 1559 w 1559"/>
                <a:gd name="T15" fmla="*/ 899 h 1528"/>
                <a:gd name="T16" fmla="*/ 1559 w 1559"/>
                <a:gd name="T17" fmla="*/ 1197 h 1528"/>
                <a:gd name="T18" fmla="*/ 1559 w 1559"/>
                <a:gd name="T19" fmla="*/ 1216 h 1528"/>
                <a:gd name="T20" fmla="*/ 1559 w 1559"/>
                <a:gd name="T21" fmla="*/ 1495 h 1528"/>
                <a:gd name="T22" fmla="*/ 1559 w 1559"/>
                <a:gd name="T23" fmla="*/ 1514 h 1528"/>
                <a:gd name="T24" fmla="*/ 1559 w 1559"/>
                <a:gd name="T25" fmla="*/ 1528 h 1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9" h="1528">
                  <a:moveTo>
                    <a:pt x="1559" y="1528"/>
                  </a:moveTo>
                  <a:lnTo>
                    <a:pt x="0" y="629"/>
                  </a:lnTo>
                  <a:lnTo>
                    <a:pt x="0" y="615"/>
                  </a:lnTo>
                  <a:lnTo>
                    <a:pt x="0" y="596"/>
                  </a:lnTo>
                  <a:lnTo>
                    <a:pt x="0" y="317"/>
                  </a:lnTo>
                  <a:lnTo>
                    <a:pt x="0" y="298"/>
                  </a:lnTo>
                  <a:lnTo>
                    <a:pt x="0" y="0"/>
                  </a:lnTo>
                  <a:lnTo>
                    <a:pt x="1559" y="899"/>
                  </a:lnTo>
                  <a:lnTo>
                    <a:pt x="1559" y="1197"/>
                  </a:lnTo>
                  <a:lnTo>
                    <a:pt x="1559" y="1216"/>
                  </a:lnTo>
                  <a:lnTo>
                    <a:pt x="1559" y="1495"/>
                  </a:lnTo>
                  <a:lnTo>
                    <a:pt x="1559" y="1514"/>
                  </a:lnTo>
                  <a:lnTo>
                    <a:pt x="1559" y="1528"/>
                  </a:lnTo>
                  <a:close/>
                </a:path>
              </a:pathLst>
            </a:custGeom>
            <a:solidFill>
              <a:srgbClr val="013F6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4C3C573E-C922-0694-660F-DBF01ED52402}"/>
              </a:ext>
            </a:extLst>
          </p:cNvPr>
          <p:cNvGrpSpPr/>
          <p:nvPr/>
        </p:nvGrpSpPr>
        <p:grpSpPr>
          <a:xfrm>
            <a:off x="8091159" y="1771850"/>
            <a:ext cx="504000" cy="563273"/>
            <a:chOff x="4267291" y="1761697"/>
            <a:chExt cx="504000" cy="563273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7B301339-03D5-1F97-74F2-3A28C3F4887D}"/>
                </a:ext>
              </a:extLst>
            </p:cNvPr>
            <p:cNvSpPr/>
            <p:nvPr/>
          </p:nvSpPr>
          <p:spPr>
            <a:xfrm>
              <a:off x="4267291" y="1761697"/>
              <a:ext cx="504000" cy="504000"/>
            </a:xfrm>
            <a:prstGeom prst="ellipse">
              <a:avLst/>
            </a:prstGeom>
            <a:noFill/>
            <a:ln w="19050">
              <a:solidFill>
                <a:srgbClr val="F0E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EAB01D50-4AA6-4048-1C53-D42B9D83ECDE}"/>
                </a:ext>
              </a:extLst>
            </p:cNvPr>
            <p:cNvSpPr txBox="1"/>
            <p:nvPr/>
          </p:nvSpPr>
          <p:spPr>
            <a:xfrm>
              <a:off x="4307535" y="1801750"/>
              <a:ext cx="423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a-IR" sz="2800" dirty="0">
                  <a:solidFill>
                    <a:srgbClr val="F0ECE6"/>
                  </a:solidFill>
                  <a:latin typeface="Lalezar" panose="00000500000000000000" pitchFamily="2" charset="-78"/>
                  <a:cs typeface="Lalezar" panose="00000500000000000000" pitchFamily="2" charset="-78"/>
                </a:rPr>
                <a:t>01</a:t>
              </a:r>
              <a:endParaRPr lang="en-US" sz="28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3E86CFF-D3E5-33E4-FA31-8741C4DF8293}"/>
              </a:ext>
            </a:extLst>
          </p:cNvPr>
          <p:cNvGrpSpPr/>
          <p:nvPr/>
        </p:nvGrpSpPr>
        <p:grpSpPr>
          <a:xfrm>
            <a:off x="7497133" y="2612889"/>
            <a:ext cx="504000" cy="563273"/>
            <a:chOff x="4267291" y="1761697"/>
            <a:chExt cx="504000" cy="563273"/>
          </a:xfrm>
        </p:grpSpPr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759E9534-9820-C3A7-A31E-414BA055D157}"/>
                </a:ext>
              </a:extLst>
            </p:cNvPr>
            <p:cNvSpPr/>
            <p:nvPr/>
          </p:nvSpPr>
          <p:spPr>
            <a:xfrm>
              <a:off x="4267291" y="1761697"/>
              <a:ext cx="504000" cy="504000"/>
            </a:xfrm>
            <a:prstGeom prst="ellipse">
              <a:avLst/>
            </a:prstGeom>
            <a:noFill/>
            <a:ln w="19050">
              <a:solidFill>
                <a:srgbClr val="F0E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5FA8A24A-9642-EAC6-037A-6633306DE565}"/>
                </a:ext>
              </a:extLst>
            </p:cNvPr>
            <p:cNvSpPr txBox="1"/>
            <p:nvPr/>
          </p:nvSpPr>
          <p:spPr>
            <a:xfrm>
              <a:off x="4267460" y="1801750"/>
              <a:ext cx="50366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a-IR" sz="2800" dirty="0">
                  <a:solidFill>
                    <a:srgbClr val="F0ECE6"/>
                  </a:solidFill>
                  <a:latin typeface="Lalezar" panose="00000500000000000000" pitchFamily="2" charset="-78"/>
                  <a:cs typeface="Lalezar" panose="00000500000000000000" pitchFamily="2" charset="-78"/>
                </a:rPr>
                <a:t>02</a:t>
              </a:r>
              <a:endParaRPr lang="en-US" sz="28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608E448B-6F1F-1B99-DB08-E1C34F8D1A52}"/>
              </a:ext>
            </a:extLst>
          </p:cNvPr>
          <p:cNvGrpSpPr/>
          <p:nvPr/>
        </p:nvGrpSpPr>
        <p:grpSpPr>
          <a:xfrm>
            <a:off x="6882246" y="3453928"/>
            <a:ext cx="564578" cy="563273"/>
            <a:chOff x="4237003" y="1761697"/>
            <a:chExt cx="564578" cy="563273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71EC1246-26E1-B076-ED2B-70E13881D6C4}"/>
                </a:ext>
              </a:extLst>
            </p:cNvPr>
            <p:cNvSpPr/>
            <p:nvPr/>
          </p:nvSpPr>
          <p:spPr>
            <a:xfrm>
              <a:off x="4267291" y="1761697"/>
              <a:ext cx="504000" cy="504000"/>
            </a:xfrm>
            <a:prstGeom prst="ellipse">
              <a:avLst/>
            </a:prstGeom>
            <a:noFill/>
            <a:ln w="19050">
              <a:solidFill>
                <a:srgbClr val="F0E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90D9F29C-EE48-69F6-9C9C-656E6896A903}"/>
                </a:ext>
              </a:extLst>
            </p:cNvPr>
            <p:cNvSpPr txBox="1"/>
            <p:nvPr/>
          </p:nvSpPr>
          <p:spPr>
            <a:xfrm>
              <a:off x="4237003" y="1801750"/>
              <a:ext cx="5645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a-IR" sz="2800" dirty="0">
                  <a:solidFill>
                    <a:srgbClr val="F0ECE6"/>
                  </a:solidFill>
                  <a:latin typeface="Lalezar" panose="00000500000000000000" pitchFamily="2" charset="-78"/>
                  <a:cs typeface="Lalezar" panose="00000500000000000000" pitchFamily="2" charset="-78"/>
                </a:rPr>
                <a:t>03</a:t>
              </a:r>
              <a:endParaRPr lang="en-US" sz="28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7DF9EE97-2C7C-B229-F3A4-84ED0FE8AFE0}"/>
              </a:ext>
            </a:extLst>
          </p:cNvPr>
          <p:cNvGrpSpPr/>
          <p:nvPr/>
        </p:nvGrpSpPr>
        <p:grpSpPr>
          <a:xfrm>
            <a:off x="6316272" y="4294967"/>
            <a:ext cx="508473" cy="563273"/>
            <a:chOff x="4265055" y="1761697"/>
            <a:chExt cx="508473" cy="563273"/>
          </a:xfrm>
        </p:grpSpPr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F259FEAA-6102-0101-9972-292176C3254A}"/>
                </a:ext>
              </a:extLst>
            </p:cNvPr>
            <p:cNvSpPr/>
            <p:nvPr/>
          </p:nvSpPr>
          <p:spPr>
            <a:xfrm>
              <a:off x="4267291" y="1761697"/>
              <a:ext cx="504000" cy="504000"/>
            </a:xfrm>
            <a:prstGeom prst="ellipse">
              <a:avLst/>
            </a:prstGeom>
            <a:noFill/>
            <a:ln w="19050">
              <a:solidFill>
                <a:srgbClr val="F0EC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0C5A012B-8C3D-B4B5-136A-8335AB53CE12}"/>
                </a:ext>
              </a:extLst>
            </p:cNvPr>
            <p:cNvSpPr txBox="1"/>
            <p:nvPr/>
          </p:nvSpPr>
          <p:spPr>
            <a:xfrm>
              <a:off x="4265055" y="1801750"/>
              <a:ext cx="5084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a-IR" sz="2800" dirty="0">
                  <a:solidFill>
                    <a:srgbClr val="F0ECE6"/>
                  </a:solidFill>
                  <a:latin typeface="Lalezar" panose="00000500000000000000" pitchFamily="2" charset="-78"/>
                  <a:cs typeface="Lalezar" panose="00000500000000000000" pitchFamily="2" charset="-78"/>
                </a:rPr>
                <a:t>04</a:t>
              </a:r>
              <a:endParaRPr lang="en-US" sz="28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sp>
        <p:nvSpPr>
          <p:cNvPr id="164" name="TextBox 163">
            <a:extLst>
              <a:ext uri="{FF2B5EF4-FFF2-40B4-BE49-F238E27FC236}">
                <a16:creationId xmlns:a16="http://schemas.microsoft.com/office/drawing/2014/main" id="{2610CD4A-64E5-F2C0-B95D-A5D1DEAB3FA5}"/>
              </a:ext>
            </a:extLst>
          </p:cNvPr>
          <p:cNvSpPr txBox="1"/>
          <p:nvPr/>
        </p:nvSpPr>
        <p:spPr>
          <a:xfrm>
            <a:off x="4341025" y="1702170"/>
            <a:ext cx="70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IBM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EDA567C-A8C8-ED67-5CA8-0C1B7EFF42F2}"/>
              </a:ext>
            </a:extLst>
          </p:cNvPr>
          <p:cNvSpPr txBox="1"/>
          <p:nvPr/>
        </p:nvSpPr>
        <p:spPr>
          <a:xfrm>
            <a:off x="3612461" y="2542937"/>
            <a:ext cx="2157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400" dirty="0" err="1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GeeksForGeeks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1E6B8245-03F2-E865-4B7F-6619C22DB642}"/>
              </a:ext>
            </a:extLst>
          </p:cNvPr>
          <p:cNvSpPr txBox="1"/>
          <p:nvPr/>
        </p:nvSpPr>
        <p:spPr>
          <a:xfrm>
            <a:off x="4015615" y="3383704"/>
            <a:ext cx="9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4EB6D08-1647-56DA-D447-4FEBB834AE96}"/>
              </a:ext>
            </a:extLst>
          </p:cNvPr>
          <p:cNvSpPr txBox="1"/>
          <p:nvPr/>
        </p:nvSpPr>
        <p:spPr>
          <a:xfrm>
            <a:off x="4151068" y="4224471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en-US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GitHub</a:t>
            </a:r>
          </a:p>
        </p:txBody>
      </p:sp>
      <p:sp>
        <p:nvSpPr>
          <p:cNvPr id="173" name="TextBox 172">
            <a:hlinkClick r:id="rId4" action="ppaction://hlinksldjump"/>
            <a:extLst>
              <a:ext uri="{FF2B5EF4-FFF2-40B4-BE49-F238E27FC236}">
                <a16:creationId xmlns:a16="http://schemas.microsoft.com/office/drawing/2014/main" id="{3611D03F-EC91-C08C-6701-C81857CF93CB}"/>
              </a:ext>
            </a:extLst>
          </p:cNvPr>
          <p:cNvSpPr txBox="1"/>
          <p:nvPr/>
        </p:nvSpPr>
        <p:spPr>
          <a:xfrm>
            <a:off x="10540205" y="1439494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مقدمه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74" name="TextBox 173">
            <a:hlinkClick r:id="rId5" action="ppaction://hlinksldjump"/>
            <a:extLst>
              <a:ext uri="{FF2B5EF4-FFF2-40B4-BE49-F238E27FC236}">
                <a16:creationId xmlns:a16="http://schemas.microsoft.com/office/drawing/2014/main" id="{2D7904C6-2797-44B3-05EB-B50CB1157E8A}"/>
              </a:ext>
            </a:extLst>
          </p:cNvPr>
          <p:cNvSpPr txBox="1"/>
          <p:nvPr/>
        </p:nvSpPr>
        <p:spPr>
          <a:xfrm>
            <a:off x="9986367" y="2478013"/>
            <a:ext cx="1999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مروری بر تحقیقات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75" name="TextBox 174">
            <a:hlinkClick r:id="rId6" action="ppaction://hlinksldjump"/>
            <a:extLst>
              <a:ext uri="{FF2B5EF4-FFF2-40B4-BE49-F238E27FC236}">
                <a16:creationId xmlns:a16="http://schemas.microsoft.com/office/drawing/2014/main" id="{A7745469-14D3-EAF1-B07E-7092B0F2AA52}"/>
              </a:ext>
            </a:extLst>
          </p:cNvPr>
          <p:cNvSpPr txBox="1"/>
          <p:nvPr/>
        </p:nvSpPr>
        <p:spPr>
          <a:xfrm>
            <a:off x="10154682" y="3516532"/>
            <a:ext cx="1662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مواد و روش‌ها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76" name="TextBox 175">
            <a:hlinkClick r:id="rId7" action="ppaction://hlinksldjump"/>
            <a:extLst>
              <a:ext uri="{FF2B5EF4-FFF2-40B4-BE49-F238E27FC236}">
                <a16:creationId xmlns:a16="http://schemas.microsoft.com/office/drawing/2014/main" id="{BBED0E97-E7C5-280D-5D1D-D40ED0D1838C}"/>
              </a:ext>
            </a:extLst>
          </p:cNvPr>
          <p:cNvSpPr txBox="1"/>
          <p:nvPr/>
        </p:nvSpPr>
        <p:spPr>
          <a:xfrm>
            <a:off x="10612340" y="4555051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نتایج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77" name="TextBox 176">
            <a:hlinkClick r:id="rId8" action="ppaction://hlinksldjump"/>
            <a:extLst>
              <a:ext uri="{FF2B5EF4-FFF2-40B4-BE49-F238E27FC236}">
                <a16:creationId xmlns:a16="http://schemas.microsoft.com/office/drawing/2014/main" id="{0459353F-497E-A567-6E7D-46B62CCCC01D}"/>
              </a:ext>
            </a:extLst>
          </p:cNvPr>
          <p:cNvSpPr txBox="1"/>
          <p:nvPr/>
        </p:nvSpPr>
        <p:spPr>
          <a:xfrm>
            <a:off x="10246855" y="5593570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منابع و مآخذ</a:t>
            </a:r>
            <a:endParaRPr lang="en-US" sz="24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388C9329-0B25-0732-BB49-8D3EAACB5429}"/>
              </a:ext>
            </a:extLst>
          </p:cNvPr>
          <p:cNvCxnSpPr>
            <a:cxnSpLocks/>
          </p:cNvCxnSpPr>
          <p:nvPr/>
        </p:nvCxnSpPr>
        <p:spPr>
          <a:xfrm>
            <a:off x="10176000" y="218958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1154631D-4EB0-AC96-B2DE-028E9EBA627A}"/>
              </a:ext>
            </a:extLst>
          </p:cNvPr>
          <p:cNvCxnSpPr>
            <a:cxnSpLocks/>
          </p:cNvCxnSpPr>
          <p:nvPr/>
        </p:nvCxnSpPr>
        <p:spPr>
          <a:xfrm>
            <a:off x="10176000" y="322810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4DE28B8-5DBF-84A0-0CEF-7D60FEBCAAEF}"/>
              </a:ext>
            </a:extLst>
          </p:cNvPr>
          <p:cNvCxnSpPr>
            <a:cxnSpLocks/>
          </p:cNvCxnSpPr>
          <p:nvPr/>
        </p:nvCxnSpPr>
        <p:spPr>
          <a:xfrm>
            <a:off x="10176000" y="426662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80">
            <a:extLst>
              <a:ext uri="{FF2B5EF4-FFF2-40B4-BE49-F238E27FC236}">
                <a16:creationId xmlns:a16="http://schemas.microsoft.com/office/drawing/2014/main" id="{15396502-9FF2-5BC0-A68B-A1C2C0A58022}"/>
              </a:ext>
            </a:extLst>
          </p:cNvPr>
          <p:cNvCxnSpPr>
            <a:cxnSpLocks/>
          </p:cNvCxnSpPr>
          <p:nvPr/>
        </p:nvCxnSpPr>
        <p:spPr>
          <a:xfrm>
            <a:off x="10176000" y="530514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51">
            <a:hlinkClick r:id="rId9" action="ppaction://hlinksldjump"/>
            <a:extLst>
              <a:ext uri="{FF2B5EF4-FFF2-40B4-BE49-F238E27FC236}">
                <a16:creationId xmlns:a16="http://schemas.microsoft.com/office/drawing/2014/main" id="{46994D81-967B-54DD-9C5B-E6715C074B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7265" y="6398856"/>
            <a:ext cx="344487" cy="215384"/>
          </a:xfrm>
          <a:custGeom>
            <a:avLst/>
            <a:gdLst>
              <a:gd name="T0" fmla="*/ 55847 w 497"/>
              <a:gd name="T1" fmla="*/ 98187 h 293"/>
              <a:gd name="T2" fmla="*/ 55847 w 497"/>
              <a:gd name="T3" fmla="*/ 98187 h 293"/>
              <a:gd name="T4" fmla="*/ 55847 w 497"/>
              <a:gd name="T5" fmla="*/ 43095 h 293"/>
              <a:gd name="T6" fmla="*/ 79717 w 497"/>
              <a:gd name="T7" fmla="*/ 43095 h 293"/>
              <a:gd name="T8" fmla="*/ 39633 w 497"/>
              <a:gd name="T9" fmla="*/ 0 h 293"/>
              <a:gd name="T10" fmla="*/ 0 w 497"/>
              <a:gd name="T11" fmla="*/ 43095 h 293"/>
              <a:gd name="T12" fmla="*/ 23870 w 497"/>
              <a:gd name="T13" fmla="*/ 43095 h 293"/>
              <a:gd name="T14" fmla="*/ 23870 w 497"/>
              <a:gd name="T15" fmla="*/ 110182 h 293"/>
              <a:gd name="T16" fmla="*/ 43686 w 497"/>
              <a:gd name="T17" fmla="*/ 129731 h 293"/>
              <a:gd name="T18" fmla="*/ 143670 w 497"/>
              <a:gd name="T19" fmla="*/ 129731 h 293"/>
              <a:gd name="T20" fmla="*/ 115296 w 497"/>
              <a:gd name="T21" fmla="*/ 98187 h 293"/>
              <a:gd name="T22" fmla="*/ 55847 w 497"/>
              <a:gd name="T23" fmla="*/ 98187 h 293"/>
              <a:gd name="T24" fmla="*/ 199517 w 497"/>
              <a:gd name="T25" fmla="*/ 86635 h 293"/>
              <a:gd name="T26" fmla="*/ 199517 w 497"/>
              <a:gd name="T27" fmla="*/ 86635 h 293"/>
              <a:gd name="T28" fmla="*/ 199517 w 497"/>
              <a:gd name="T29" fmla="*/ 19548 h 293"/>
              <a:gd name="T30" fmla="*/ 179700 w 497"/>
              <a:gd name="T31" fmla="*/ 0 h 293"/>
              <a:gd name="T32" fmla="*/ 79717 w 497"/>
              <a:gd name="T33" fmla="*/ 0 h 293"/>
              <a:gd name="T34" fmla="*/ 107640 w 497"/>
              <a:gd name="T35" fmla="*/ 27101 h 293"/>
              <a:gd name="T36" fmla="*/ 167540 w 497"/>
              <a:gd name="T37" fmla="*/ 27101 h 293"/>
              <a:gd name="T38" fmla="*/ 167540 w 497"/>
              <a:gd name="T39" fmla="*/ 86635 h 293"/>
              <a:gd name="T40" fmla="*/ 143670 w 497"/>
              <a:gd name="T41" fmla="*/ 86635 h 293"/>
              <a:gd name="T42" fmla="*/ 183303 w 497"/>
              <a:gd name="T43" fmla="*/ 129731 h 293"/>
              <a:gd name="T44" fmla="*/ 223387 w 497"/>
              <a:gd name="T45" fmla="*/ 86635 h 293"/>
              <a:gd name="T46" fmla="*/ 199517 w 497"/>
              <a:gd name="T47" fmla="*/ 86635 h 29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97" h="293">
                <a:moveTo>
                  <a:pt x="124" y="221"/>
                </a:moveTo>
                <a:lnTo>
                  <a:pt x="124" y="221"/>
                </a:lnTo>
                <a:cubicBezTo>
                  <a:pt x="124" y="97"/>
                  <a:pt x="124" y="97"/>
                  <a:pt x="124" y="97"/>
                </a:cubicBezTo>
                <a:cubicBezTo>
                  <a:pt x="177" y="97"/>
                  <a:pt x="177" y="97"/>
                  <a:pt x="177" y="97"/>
                </a:cubicBezTo>
                <a:cubicBezTo>
                  <a:pt x="88" y="0"/>
                  <a:pt x="88" y="0"/>
                  <a:pt x="88" y="0"/>
                </a:cubicBezTo>
                <a:cubicBezTo>
                  <a:pt x="0" y="97"/>
                  <a:pt x="0" y="97"/>
                  <a:pt x="0" y="97"/>
                </a:cubicBezTo>
                <a:cubicBezTo>
                  <a:pt x="53" y="97"/>
                  <a:pt x="53" y="97"/>
                  <a:pt x="53" y="97"/>
                </a:cubicBezTo>
                <a:cubicBezTo>
                  <a:pt x="53" y="248"/>
                  <a:pt x="53" y="248"/>
                  <a:pt x="53" y="248"/>
                </a:cubicBezTo>
                <a:cubicBezTo>
                  <a:pt x="53" y="274"/>
                  <a:pt x="71" y="292"/>
                  <a:pt x="97" y="292"/>
                </a:cubicBezTo>
                <a:cubicBezTo>
                  <a:pt x="319" y="292"/>
                  <a:pt x="319" y="292"/>
                  <a:pt x="319" y="292"/>
                </a:cubicBezTo>
                <a:cubicBezTo>
                  <a:pt x="256" y="221"/>
                  <a:pt x="256" y="221"/>
                  <a:pt x="256" y="221"/>
                </a:cubicBezTo>
                <a:lnTo>
                  <a:pt x="124" y="221"/>
                </a:lnTo>
                <a:close/>
                <a:moveTo>
                  <a:pt x="443" y="195"/>
                </a:moveTo>
                <a:lnTo>
                  <a:pt x="443" y="195"/>
                </a:lnTo>
                <a:cubicBezTo>
                  <a:pt x="443" y="44"/>
                  <a:pt x="443" y="44"/>
                  <a:pt x="443" y="44"/>
                </a:cubicBezTo>
                <a:cubicBezTo>
                  <a:pt x="443" y="17"/>
                  <a:pt x="425" y="0"/>
                  <a:pt x="399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239" y="61"/>
                  <a:pt x="239" y="61"/>
                  <a:pt x="239" y="61"/>
                </a:cubicBezTo>
                <a:cubicBezTo>
                  <a:pt x="372" y="61"/>
                  <a:pt x="372" y="61"/>
                  <a:pt x="372" y="61"/>
                </a:cubicBezTo>
                <a:cubicBezTo>
                  <a:pt x="372" y="195"/>
                  <a:pt x="372" y="195"/>
                  <a:pt x="372" y="195"/>
                </a:cubicBezTo>
                <a:cubicBezTo>
                  <a:pt x="319" y="195"/>
                  <a:pt x="319" y="195"/>
                  <a:pt x="319" y="195"/>
                </a:cubicBezTo>
                <a:cubicBezTo>
                  <a:pt x="407" y="292"/>
                  <a:pt x="407" y="292"/>
                  <a:pt x="407" y="292"/>
                </a:cubicBezTo>
                <a:cubicBezTo>
                  <a:pt x="496" y="195"/>
                  <a:pt x="496" y="195"/>
                  <a:pt x="496" y="195"/>
                </a:cubicBezTo>
                <a:lnTo>
                  <a:pt x="443" y="195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FD31FCA-A176-DACC-FB76-24B2E709A025}"/>
              </a:ext>
            </a:extLst>
          </p:cNvPr>
          <p:cNvSpPr/>
          <p:nvPr/>
        </p:nvSpPr>
        <p:spPr>
          <a:xfrm>
            <a:off x="10279066" y="75659"/>
            <a:ext cx="1368000" cy="1144704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6079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7043F26A-1EA9-F8D6-3507-B1A41B8F02AF}"/>
              </a:ext>
            </a:extLst>
          </p:cNvPr>
          <p:cNvGrpSpPr/>
          <p:nvPr/>
        </p:nvGrpSpPr>
        <p:grpSpPr>
          <a:xfrm>
            <a:off x="7163782" y="4874750"/>
            <a:ext cx="4534469" cy="1531888"/>
            <a:chOff x="7163782" y="4874750"/>
            <a:chExt cx="4534469" cy="153188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E4E64BF-941F-840E-10EE-C8328CB54DC7}"/>
                </a:ext>
              </a:extLst>
            </p:cNvPr>
            <p:cNvSpPr/>
            <p:nvPr/>
          </p:nvSpPr>
          <p:spPr>
            <a:xfrm>
              <a:off x="7163782" y="4874750"/>
              <a:ext cx="4534469" cy="1531888"/>
            </a:xfrm>
            <a:prstGeom prst="roundRect">
              <a:avLst/>
            </a:prstGeom>
            <a:solidFill>
              <a:srgbClr val="F0ECE6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B048506-F86E-19A3-0012-F946360882E9}"/>
                </a:ext>
              </a:extLst>
            </p:cNvPr>
            <p:cNvSpPr txBox="1"/>
            <p:nvPr/>
          </p:nvSpPr>
          <p:spPr>
            <a:xfrm>
              <a:off x="7563357" y="5348307"/>
              <a:ext cx="37353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rtl="1"/>
              <a:r>
                <a:rPr lang="fa-IR" sz="3200" b="1" dirty="0">
                  <a:solidFill>
                    <a:srgbClr val="013F63"/>
                  </a:solidFill>
                  <a:latin typeface="Lalezar" panose="00000500000000000000" pitchFamily="2" charset="-78"/>
                  <a:cs typeface="Lalezar" panose="00000500000000000000" pitchFamily="2" charset="-78"/>
                </a:rPr>
                <a:t>زمانی برای پرسش و پاسخ</a:t>
              </a:r>
              <a:endParaRPr lang="en-US" sz="3200" b="1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DC94FFC-3564-6DF2-DA91-9904E588F3F0}"/>
                </a:ext>
              </a:extLst>
            </p:cNvPr>
            <p:cNvSpPr/>
            <p:nvPr/>
          </p:nvSpPr>
          <p:spPr>
            <a:xfrm>
              <a:off x="10527612" y="5076214"/>
              <a:ext cx="180000" cy="180000"/>
            </a:xfrm>
            <a:prstGeom prst="ellipse">
              <a:avLst/>
            </a:prstGeom>
            <a:solidFill>
              <a:srgbClr val="013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449B4DA-F387-062C-410C-14D4BA30F8A4}"/>
                </a:ext>
              </a:extLst>
            </p:cNvPr>
            <p:cNvSpPr/>
            <p:nvPr/>
          </p:nvSpPr>
          <p:spPr>
            <a:xfrm>
              <a:off x="10770012" y="5076214"/>
              <a:ext cx="180000" cy="180000"/>
            </a:xfrm>
            <a:prstGeom prst="ellipse">
              <a:avLst/>
            </a:prstGeom>
            <a:solidFill>
              <a:srgbClr val="013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AD985E0-A99A-71BD-7A30-9F14EEC37409}"/>
                </a:ext>
              </a:extLst>
            </p:cNvPr>
            <p:cNvSpPr/>
            <p:nvPr/>
          </p:nvSpPr>
          <p:spPr>
            <a:xfrm>
              <a:off x="11012412" y="5076214"/>
              <a:ext cx="180000" cy="180000"/>
            </a:xfrm>
            <a:prstGeom prst="ellipse">
              <a:avLst/>
            </a:prstGeom>
            <a:solidFill>
              <a:srgbClr val="013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03AE7C6F-7394-B524-7707-569EF7B5CA33}"/>
              </a:ext>
            </a:extLst>
          </p:cNvPr>
          <p:cNvSpPr/>
          <p:nvPr/>
        </p:nvSpPr>
        <p:spPr>
          <a:xfrm>
            <a:off x="-1260000" y="2169000"/>
            <a:ext cx="2520000" cy="2520000"/>
          </a:xfrm>
          <a:prstGeom prst="ellipse">
            <a:avLst/>
          </a:prstGeom>
          <a:solidFill>
            <a:srgbClr val="F0ECE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hlinkClick r:id="rId3" action="ppaction://hlinksldjump"/>
            <a:extLst>
              <a:ext uri="{FF2B5EF4-FFF2-40B4-BE49-F238E27FC236}">
                <a16:creationId xmlns:a16="http://schemas.microsoft.com/office/drawing/2014/main" id="{76B387F8-19B7-A931-1197-25F5035085D9}"/>
              </a:ext>
            </a:extLst>
          </p:cNvPr>
          <p:cNvSpPr txBox="1"/>
          <p:nvPr/>
        </p:nvSpPr>
        <p:spPr>
          <a:xfrm rot="16200000">
            <a:off x="-678061" y="3136611"/>
            <a:ext cx="2254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32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فهرست مطالب</a:t>
            </a:r>
            <a:endParaRPr lang="en-US" sz="32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364284-5227-E60C-6A04-3F49B890E175}"/>
              </a:ext>
            </a:extLst>
          </p:cNvPr>
          <p:cNvSpPr/>
          <p:nvPr/>
        </p:nvSpPr>
        <p:spPr>
          <a:xfrm>
            <a:off x="-2880000" y="548998"/>
            <a:ext cx="5760000" cy="5760000"/>
          </a:xfrm>
          <a:prstGeom prst="ellipse">
            <a:avLst/>
          </a:prstGeom>
          <a:noFill/>
          <a:ln w="19050">
            <a:solidFill>
              <a:srgbClr val="F0ECE6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B42BE23-F23C-91E7-C239-FF6F767571A2}"/>
              </a:ext>
            </a:extLst>
          </p:cNvPr>
          <p:cNvSpPr/>
          <p:nvPr/>
        </p:nvSpPr>
        <p:spPr>
          <a:xfrm>
            <a:off x="2518595" y="3072542"/>
            <a:ext cx="720000" cy="720000"/>
          </a:xfrm>
          <a:prstGeom prst="ellipse">
            <a:avLst/>
          </a:prstGeom>
          <a:solidFill>
            <a:srgbClr val="F0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03</a:t>
            </a:r>
            <a:endParaRPr lang="en-US" sz="24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F41895FD-4410-6139-2D76-1AF3DBE30FD0}"/>
              </a:ext>
            </a:extLst>
          </p:cNvPr>
          <p:cNvSpPr/>
          <p:nvPr/>
        </p:nvSpPr>
        <p:spPr>
          <a:xfrm>
            <a:off x="2158020" y="1790146"/>
            <a:ext cx="720000" cy="720000"/>
          </a:xfrm>
          <a:prstGeom prst="ellipse">
            <a:avLst/>
          </a:prstGeom>
          <a:solidFill>
            <a:srgbClr val="F0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02</a:t>
            </a:r>
            <a:endParaRPr lang="en-US" sz="24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0BD7F4D-0E48-131B-C9A1-AD0759F990E1}"/>
              </a:ext>
            </a:extLst>
          </p:cNvPr>
          <p:cNvSpPr/>
          <p:nvPr/>
        </p:nvSpPr>
        <p:spPr>
          <a:xfrm>
            <a:off x="1260000" y="707634"/>
            <a:ext cx="720000" cy="720000"/>
          </a:xfrm>
          <a:prstGeom prst="ellipse">
            <a:avLst/>
          </a:prstGeom>
          <a:solidFill>
            <a:srgbClr val="F0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01</a:t>
            </a:r>
            <a:endParaRPr lang="en-US" sz="24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CD95B71-0B9E-8728-8678-66F048CB9E1A}"/>
              </a:ext>
            </a:extLst>
          </p:cNvPr>
          <p:cNvSpPr/>
          <p:nvPr/>
        </p:nvSpPr>
        <p:spPr>
          <a:xfrm>
            <a:off x="2158020" y="4347855"/>
            <a:ext cx="720000" cy="720000"/>
          </a:xfrm>
          <a:prstGeom prst="ellipse">
            <a:avLst/>
          </a:prstGeom>
          <a:solidFill>
            <a:srgbClr val="F0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04</a:t>
            </a:r>
            <a:endParaRPr lang="en-US" sz="24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44E9B63-FA1B-F40E-8495-3DF38F43B783}"/>
              </a:ext>
            </a:extLst>
          </p:cNvPr>
          <p:cNvSpPr/>
          <p:nvPr/>
        </p:nvSpPr>
        <p:spPr>
          <a:xfrm>
            <a:off x="1260000" y="5430366"/>
            <a:ext cx="720000" cy="720000"/>
          </a:xfrm>
          <a:prstGeom prst="ellipse">
            <a:avLst/>
          </a:prstGeom>
          <a:solidFill>
            <a:srgbClr val="F0EC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05</a:t>
            </a:r>
            <a:endParaRPr lang="en-US" sz="24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5" name="Arrow: Pentagon 14">
            <a:extLst>
              <a:ext uri="{FF2B5EF4-FFF2-40B4-BE49-F238E27FC236}">
                <a16:creationId xmlns:a16="http://schemas.microsoft.com/office/drawing/2014/main" id="{D73F3085-7D0C-32A2-83A7-37C6CEDFF49A}"/>
              </a:ext>
            </a:extLst>
          </p:cNvPr>
          <p:cNvSpPr/>
          <p:nvPr/>
        </p:nvSpPr>
        <p:spPr>
          <a:xfrm rot="10800000">
            <a:off x="2456535" y="707634"/>
            <a:ext cx="2304000" cy="720000"/>
          </a:xfrm>
          <a:prstGeom prst="homePlate">
            <a:avLst/>
          </a:prstGeom>
          <a:noFill/>
          <a:ln w="19050">
            <a:solidFill>
              <a:srgbClr val="F0E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7928779B-168E-5BF2-4107-98D6A870112E}"/>
              </a:ext>
            </a:extLst>
          </p:cNvPr>
          <p:cNvSpPr/>
          <p:nvPr/>
        </p:nvSpPr>
        <p:spPr>
          <a:xfrm rot="10800000">
            <a:off x="3348000" y="1790146"/>
            <a:ext cx="2304000" cy="720000"/>
          </a:xfrm>
          <a:prstGeom prst="homePlate">
            <a:avLst/>
          </a:prstGeom>
          <a:noFill/>
          <a:ln w="19050">
            <a:solidFill>
              <a:srgbClr val="F0E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Pentagon 16">
            <a:extLst>
              <a:ext uri="{FF2B5EF4-FFF2-40B4-BE49-F238E27FC236}">
                <a16:creationId xmlns:a16="http://schemas.microsoft.com/office/drawing/2014/main" id="{1883A50B-2D7E-4D42-5D5B-330D6AF1D0B5}"/>
              </a:ext>
            </a:extLst>
          </p:cNvPr>
          <p:cNvSpPr/>
          <p:nvPr/>
        </p:nvSpPr>
        <p:spPr>
          <a:xfrm rot="10800000">
            <a:off x="3721746" y="3069000"/>
            <a:ext cx="2304000" cy="720000"/>
          </a:xfrm>
          <a:prstGeom prst="homePlate">
            <a:avLst/>
          </a:prstGeom>
          <a:noFill/>
          <a:ln w="19050">
            <a:solidFill>
              <a:srgbClr val="F0E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1ECB8DE5-D436-2E33-E1FF-F06C632ABF58}"/>
              </a:ext>
            </a:extLst>
          </p:cNvPr>
          <p:cNvSpPr/>
          <p:nvPr/>
        </p:nvSpPr>
        <p:spPr>
          <a:xfrm rot="10800000">
            <a:off x="3348000" y="4347855"/>
            <a:ext cx="2304000" cy="720000"/>
          </a:xfrm>
          <a:prstGeom prst="homePlate">
            <a:avLst/>
          </a:prstGeom>
          <a:noFill/>
          <a:ln w="19050">
            <a:solidFill>
              <a:srgbClr val="F0E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Pentagon 18">
            <a:extLst>
              <a:ext uri="{FF2B5EF4-FFF2-40B4-BE49-F238E27FC236}">
                <a16:creationId xmlns:a16="http://schemas.microsoft.com/office/drawing/2014/main" id="{AA7CD754-CC29-0327-899A-B664C17E0809}"/>
              </a:ext>
            </a:extLst>
          </p:cNvPr>
          <p:cNvSpPr/>
          <p:nvPr/>
        </p:nvSpPr>
        <p:spPr>
          <a:xfrm rot="10800000">
            <a:off x="2456535" y="5417174"/>
            <a:ext cx="2304000" cy="720000"/>
          </a:xfrm>
          <a:prstGeom prst="homePlate">
            <a:avLst/>
          </a:prstGeom>
          <a:noFill/>
          <a:ln w="19050">
            <a:solidFill>
              <a:srgbClr val="F0E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hlinkClick r:id="rId4" action="ppaction://hlinksldjump"/>
            <a:extLst>
              <a:ext uri="{FF2B5EF4-FFF2-40B4-BE49-F238E27FC236}">
                <a16:creationId xmlns:a16="http://schemas.microsoft.com/office/drawing/2014/main" id="{D76B55B4-D90E-5EE7-2DAB-86FCCB6FD638}"/>
              </a:ext>
            </a:extLst>
          </p:cNvPr>
          <p:cNvSpPr txBox="1"/>
          <p:nvPr/>
        </p:nvSpPr>
        <p:spPr>
          <a:xfrm>
            <a:off x="3244833" y="806023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8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مقدمه</a:t>
            </a:r>
            <a:endParaRPr lang="en-US" sz="28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21" name="TextBox 20">
            <a:hlinkClick r:id="rId5" action="ppaction://hlinksldjump"/>
            <a:extLst>
              <a:ext uri="{FF2B5EF4-FFF2-40B4-BE49-F238E27FC236}">
                <a16:creationId xmlns:a16="http://schemas.microsoft.com/office/drawing/2014/main" id="{43A7E3E4-D33E-06D7-F713-FF3B31D1CA65}"/>
              </a:ext>
            </a:extLst>
          </p:cNvPr>
          <p:cNvSpPr txBox="1"/>
          <p:nvPr/>
        </p:nvSpPr>
        <p:spPr>
          <a:xfrm>
            <a:off x="3386612" y="1888536"/>
            <a:ext cx="2297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8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مروری بر تحقیقات</a:t>
            </a:r>
            <a:endParaRPr lang="en-US" sz="28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22" name="TextBox 21">
            <a:hlinkClick r:id="rId6" action="ppaction://hlinksldjump"/>
            <a:extLst>
              <a:ext uri="{FF2B5EF4-FFF2-40B4-BE49-F238E27FC236}">
                <a16:creationId xmlns:a16="http://schemas.microsoft.com/office/drawing/2014/main" id="{FAE4CB70-70FA-587A-C5F9-01243A30965E}"/>
              </a:ext>
            </a:extLst>
          </p:cNvPr>
          <p:cNvSpPr txBox="1"/>
          <p:nvPr/>
        </p:nvSpPr>
        <p:spPr>
          <a:xfrm>
            <a:off x="4079256" y="3167390"/>
            <a:ext cx="1909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8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مواد و روش‌ها</a:t>
            </a:r>
            <a:endParaRPr lang="en-US" sz="28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23" name="TextBox 22">
            <a:hlinkClick r:id="rId7" action="ppaction://hlinksldjump"/>
            <a:extLst>
              <a:ext uri="{FF2B5EF4-FFF2-40B4-BE49-F238E27FC236}">
                <a16:creationId xmlns:a16="http://schemas.microsoft.com/office/drawing/2014/main" id="{A84AF3CF-8145-39A2-9E04-74C38AB27992}"/>
              </a:ext>
            </a:extLst>
          </p:cNvPr>
          <p:cNvSpPr txBox="1"/>
          <p:nvPr/>
        </p:nvSpPr>
        <p:spPr>
          <a:xfrm>
            <a:off x="4113574" y="4446245"/>
            <a:ext cx="843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8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نتایج</a:t>
            </a:r>
            <a:endParaRPr lang="en-US" sz="28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24" name="TextBox 23">
            <a:hlinkClick r:id="rId8" action="ppaction://hlinksldjump"/>
            <a:extLst>
              <a:ext uri="{FF2B5EF4-FFF2-40B4-BE49-F238E27FC236}">
                <a16:creationId xmlns:a16="http://schemas.microsoft.com/office/drawing/2014/main" id="{97A3CF31-67CB-28CA-9014-82C26C90A48B}"/>
              </a:ext>
            </a:extLst>
          </p:cNvPr>
          <p:cNvSpPr txBox="1"/>
          <p:nvPr/>
        </p:nvSpPr>
        <p:spPr>
          <a:xfrm>
            <a:off x="2901790" y="5515564"/>
            <a:ext cx="16962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8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منابع و مآخذ</a:t>
            </a:r>
            <a:endParaRPr lang="en-US" sz="28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15980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147C967-AF40-74BD-69A7-85ECC4422748}"/>
              </a:ext>
            </a:extLst>
          </p:cNvPr>
          <p:cNvSpPr/>
          <p:nvPr/>
        </p:nvSpPr>
        <p:spPr>
          <a:xfrm>
            <a:off x="-3840" y="2310649"/>
            <a:ext cx="12199681" cy="4547351"/>
          </a:xfrm>
          <a:custGeom>
            <a:avLst/>
            <a:gdLst>
              <a:gd name="connsiteX0" fmla="*/ 0 w 12199681"/>
              <a:gd name="connsiteY0" fmla="*/ 0 h 2945876"/>
              <a:gd name="connsiteX1" fmla="*/ 12199681 w 12199681"/>
              <a:gd name="connsiteY1" fmla="*/ 0 h 2945876"/>
              <a:gd name="connsiteX2" fmla="*/ 12199681 w 12199681"/>
              <a:gd name="connsiteY2" fmla="*/ 2945876 h 2945876"/>
              <a:gd name="connsiteX3" fmla="*/ 0 w 12199681"/>
              <a:gd name="connsiteY3" fmla="*/ 2945876 h 2945876"/>
              <a:gd name="connsiteX4" fmla="*/ 0 w 12199681"/>
              <a:gd name="connsiteY4" fmla="*/ 0 h 2945876"/>
              <a:gd name="connsiteX0" fmla="*/ 0 w 12199681"/>
              <a:gd name="connsiteY0" fmla="*/ 963628 h 3909504"/>
              <a:gd name="connsiteX1" fmla="*/ 12199681 w 12199681"/>
              <a:gd name="connsiteY1" fmla="*/ 963628 h 3909504"/>
              <a:gd name="connsiteX2" fmla="*/ 12199681 w 12199681"/>
              <a:gd name="connsiteY2" fmla="*/ 3909504 h 3909504"/>
              <a:gd name="connsiteX3" fmla="*/ 0 w 12199681"/>
              <a:gd name="connsiteY3" fmla="*/ 3909504 h 3909504"/>
              <a:gd name="connsiteX4" fmla="*/ 0 w 12199681"/>
              <a:gd name="connsiteY4" fmla="*/ 963628 h 3909504"/>
              <a:gd name="connsiteX0" fmla="*/ 0 w 12199681"/>
              <a:gd name="connsiteY0" fmla="*/ 1629660 h 4575536"/>
              <a:gd name="connsiteX1" fmla="*/ 12199681 w 12199681"/>
              <a:gd name="connsiteY1" fmla="*/ 1629660 h 4575536"/>
              <a:gd name="connsiteX2" fmla="*/ 12199681 w 12199681"/>
              <a:gd name="connsiteY2" fmla="*/ 4575536 h 4575536"/>
              <a:gd name="connsiteX3" fmla="*/ 0 w 12199681"/>
              <a:gd name="connsiteY3" fmla="*/ 4575536 h 4575536"/>
              <a:gd name="connsiteX4" fmla="*/ 0 w 12199681"/>
              <a:gd name="connsiteY4" fmla="*/ 1629660 h 4575536"/>
              <a:gd name="connsiteX0" fmla="*/ 0 w 12199681"/>
              <a:gd name="connsiteY0" fmla="*/ 1629660 h 4575536"/>
              <a:gd name="connsiteX1" fmla="*/ 12199681 w 12199681"/>
              <a:gd name="connsiteY1" fmla="*/ 1629660 h 4575536"/>
              <a:gd name="connsiteX2" fmla="*/ 12199681 w 12199681"/>
              <a:gd name="connsiteY2" fmla="*/ 4575536 h 4575536"/>
              <a:gd name="connsiteX3" fmla="*/ 0 w 12199681"/>
              <a:gd name="connsiteY3" fmla="*/ 4575536 h 4575536"/>
              <a:gd name="connsiteX4" fmla="*/ 0 w 12199681"/>
              <a:gd name="connsiteY4" fmla="*/ 1629660 h 4575536"/>
              <a:gd name="connsiteX0" fmla="*/ 0 w 12199681"/>
              <a:gd name="connsiteY0" fmla="*/ 1601475 h 4547351"/>
              <a:gd name="connsiteX1" fmla="*/ 12199681 w 12199681"/>
              <a:gd name="connsiteY1" fmla="*/ 1601475 h 4547351"/>
              <a:gd name="connsiteX2" fmla="*/ 12199681 w 12199681"/>
              <a:gd name="connsiteY2" fmla="*/ 4547351 h 4547351"/>
              <a:gd name="connsiteX3" fmla="*/ 0 w 12199681"/>
              <a:gd name="connsiteY3" fmla="*/ 4547351 h 4547351"/>
              <a:gd name="connsiteX4" fmla="*/ 0 w 12199681"/>
              <a:gd name="connsiteY4" fmla="*/ 1601475 h 4547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9681" h="4547351">
                <a:moveTo>
                  <a:pt x="0" y="1601475"/>
                </a:moveTo>
                <a:cubicBezTo>
                  <a:pt x="3962865" y="-566690"/>
                  <a:pt x="8774144" y="-500703"/>
                  <a:pt x="12199681" y="1601475"/>
                </a:cubicBezTo>
                <a:lnTo>
                  <a:pt x="12199681" y="4547351"/>
                </a:lnTo>
                <a:lnTo>
                  <a:pt x="0" y="4547351"/>
                </a:lnTo>
                <a:lnTo>
                  <a:pt x="0" y="1601475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FE15F0-4995-1EA7-85C9-56D626D7D476}"/>
              </a:ext>
            </a:extLst>
          </p:cNvPr>
          <p:cNvSpPr/>
          <p:nvPr/>
        </p:nvSpPr>
        <p:spPr>
          <a:xfrm>
            <a:off x="-6504000" y="711352"/>
            <a:ext cx="25200000" cy="25200000"/>
          </a:xfrm>
          <a:prstGeom prst="ellipse">
            <a:avLst/>
          </a:prstGeom>
          <a:noFill/>
          <a:ln w="19050">
            <a:solidFill>
              <a:srgbClr val="FE5C15"/>
            </a:solidFill>
            <a:prstDash val="dash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5E8A76-CFFB-A3F2-D086-3CCE864CDBD2}"/>
              </a:ext>
            </a:extLst>
          </p:cNvPr>
          <p:cNvSpPr/>
          <p:nvPr/>
        </p:nvSpPr>
        <p:spPr>
          <a:xfrm>
            <a:off x="3036000" y="632298"/>
            <a:ext cx="6120000" cy="900000"/>
          </a:xfrm>
          <a:prstGeom prst="roundRect">
            <a:avLst>
              <a:gd name="adj" fmla="val 50000"/>
            </a:avLst>
          </a:prstGeom>
          <a:solidFill>
            <a:srgbClr val="F0ECE6"/>
          </a:solidFill>
          <a:ln w="19050">
            <a:solidFill>
              <a:srgbClr val="FE5C15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48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با تشکر فراوان از توجه شما</a:t>
            </a:r>
            <a:endParaRPr lang="en-US" sz="48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50B9CF4-683D-04A8-4ED6-E4121414415B}"/>
              </a:ext>
            </a:extLst>
          </p:cNvPr>
          <p:cNvSpPr/>
          <p:nvPr/>
        </p:nvSpPr>
        <p:spPr>
          <a:xfrm>
            <a:off x="-6504000" y="3125430"/>
            <a:ext cx="25200000" cy="25200000"/>
          </a:xfrm>
          <a:prstGeom prst="ellipse">
            <a:avLst/>
          </a:prstGeom>
          <a:noFill/>
          <a:ln w="19050">
            <a:solidFill>
              <a:srgbClr val="F0ECE6"/>
            </a:solidFill>
            <a:prstDash val="solid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5F4AB64-A83B-5176-D790-EC69237799A7}"/>
              </a:ext>
            </a:extLst>
          </p:cNvPr>
          <p:cNvSpPr/>
          <p:nvPr/>
        </p:nvSpPr>
        <p:spPr>
          <a:xfrm>
            <a:off x="3576000" y="2971757"/>
            <a:ext cx="5040000" cy="792000"/>
          </a:xfrm>
          <a:prstGeom prst="roundRect">
            <a:avLst>
              <a:gd name="adj" fmla="val 50000"/>
            </a:avLst>
          </a:prstGeom>
          <a:solidFill>
            <a:srgbClr val="013F63"/>
          </a:solidFill>
          <a:ln w="19050">
            <a:solidFill>
              <a:srgbClr val="F0ECE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40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مدل رگرسیون لجستیک</a:t>
            </a:r>
            <a:endParaRPr lang="en-US" sz="40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30ECDAE-0F7B-96F9-6DA7-4B8B4EFB9840}"/>
              </a:ext>
            </a:extLst>
          </p:cNvPr>
          <p:cNvSpPr/>
          <p:nvPr/>
        </p:nvSpPr>
        <p:spPr>
          <a:xfrm>
            <a:off x="-6504000" y="4282764"/>
            <a:ext cx="25200000" cy="25200000"/>
          </a:xfrm>
          <a:prstGeom prst="ellipse">
            <a:avLst/>
          </a:prstGeom>
          <a:noFill/>
          <a:ln w="19050">
            <a:solidFill>
              <a:srgbClr val="F0ECE6"/>
            </a:solidFill>
            <a:prstDash val="solid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B33B7EB-3050-2E53-FC45-6F8709B39487}"/>
              </a:ext>
            </a:extLst>
          </p:cNvPr>
          <p:cNvSpPr/>
          <p:nvPr/>
        </p:nvSpPr>
        <p:spPr>
          <a:xfrm>
            <a:off x="4239370" y="4054123"/>
            <a:ext cx="3713260" cy="720000"/>
          </a:xfrm>
          <a:prstGeom prst="roundRect">
            <a:avLst>
              <a:gd name="adj" fmla="val 50000"/>
            </a:avLst>
          </a:prstGeom>
          <a:solidFill>
            <a:srgbClr val="013F63"/>
          </a:solidFill>
          <a:ln w="19050">
            <a:solidFill>
              <a:srgbClr val="F0ECE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b="1" dirty="0">
                <a:solidFill>
                  <a:srgbClr val="F0ECE6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دانشجو: مهدی رمضانی </a:t>
            </a:r>
            <a:endParaRPr lang="en-US" sz="2000" b="1" dirty="0">
              <a:solidFill>
                <a:srgbClr val="F0ECE6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79089EF-293F-06BF-17F7-B6F2F0136641}"/>
              </a:ext>
            </a:extLst>
          </p:cNvPr>
          <p:cNvSpPr/>
          <p:nvPr/>
        </p:nvSpPr>
        <p:spPr>
          <a:xfrm>
            <a:off x="-6504000" y="5145286"/>
            <a:ext cx="25200000" cy="25200000"/>
          </a:xfrm>
          <a:prstGeom prst="ellipse">
            <a:avLst/>
          </a:prstGeom>
          <a:noFill/>
          <a:ln w="19050">
            <a:solidFill>
              <a:srgbClr val="F0ECE6"/>
            </a:solidFill>
            <a:prstDash val="solid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BCBCB06-B855-6CD6-84A5-843CB7ED73E7}"/>
              </a:ext>
            </a:extLst>
          </p:cNvPr>
          <p:cNvSpPr/>
          <p:nvPr/>
        </p:nvSpPr>
        <p:spPr>
          <a:xfrm>
            <a:off x="4239370" y="4916645"/>
            <a:ext cx="3713260" cy="720000"/>
          </a:xfrm>
          <a:prstGeom prst="roundRect">
            <a:avLst>
              <a:gd name="adj" fmla="val 50000"/>
            </a:avLst>
          </a:prstGeom>
          <a:solidFill>
            <a:srgbClr val="013F63"/>
          </a:solidFill>
          <a:ln w="19050">
            <a:solidFill>
              <a:srgbClr val="F0ECE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000" b="1" dirty="0">
                <a:solidFill>
                  <a:srgbClr val="F0ECE6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استــــــاد: استاد ناصری</a:t>
            </a:r>
            <a:endParaRPr lang="en-US" sz="2000" b="1" dirty="0">
              <a:solidFill>
                <a:srgbClr val="F0ECE6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8B52169-FF2C-623E-8585-9D3083200E0E}"/>
              </a:ext>
            </a:extLst>
          </p:cNvPr>
          <p:cNvSpPr/>
          <p:nvPr/>
        </p:nvSpPr>
        <p:spPr>
          <a:xfrm>
            <a:off x="-6504000" y="6007808"/>
            <a:ext cx="25200000" cy="25200000"/>
          </a:xfrm>
          <a:prstGeom prst="ellipse">
            <a:avLst/>
          </a:prstGeom>
          <a:noFill/>
          <a:ln w="19050">
            <a:solidFill>
              <a:srgbClr val="F0ECE6"/>
            </a:solidFill>
            <a:prstDash val="solid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D3E62D70-6A2E-29E3-EA8F-9F3ECBE76FEB}"/>
              </a:ext>
            </a:extLst>
          </p:cNvPr>
          <p:cNvSpPr/>
          <p:nvPr/>
        </p:nvSpPr>
        <p:spPr>
          <a:xfrm>
            <a:off x="4239370" y="5779167"/>
            <a:ext cx="3713260" cy="720000"/>
          </a:xfrm>
          <a:prstGeom prst="roundRect">
            <a:avLst>
              <a:gd name="adj" fmla="val 50000"/>
            </a:avLst>
          </a:prstGeom>
          <a:solidFill>
            <a:srgbClr val="013F63"/>
          </a:solidFill>
          <a:ln w="19050">
            <a:solidFill>
              <a:srgbClr val="F0ECE6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b="1" dirty="0">
                <a:solidFill>
                  <a:srgbClr val="F0ECE6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تــــــاریخ: 02/09/01</a:t>
            </a:r>
            <a:endParaRPr lang="en-US" sz="2400" b="1" dirty="0">
              <a:solidFill>
                <a:srgbClr val="F0ECE6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CF89CC4-AC3C-14C7-6C50-5856B5BCE56C}"/>
              </a:ext>
            </a:extLst>
          </p:cNvPr>
          <p:cNvSpPr/>
          <p:nvPr/>
        </p:nvSpPr>
        <p:spPr>
          <a:xfrm>
            <a:off x="7286019" y="4108123"/>
            <a:ext cx="612000" cy="612000"/>
          </a:xfrm>
          <a:prstGeom prst="ellipse">
            <a:avLst/>
          </a:prstGeom>
          <a:noFill/>
          <a:ln w="19050">
            <a:solidFill>
              <a:srgbClr val="F0E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33CC2F0-42C7-DFE2-DE27-5C40FFF743C1}"/>
              </a:ext>
            </a:extLst>
          </p:cNvPr>
          <p:cNvSpPr/>
          <p:nvPr/>
        </p:nvSpPr>
        <p:spPr>
          <a:xfrm>
            <a:off x="7286019" y="4970645"/>
            <a:ext cx="612000" cy="612000"/>
          </a:xfrm>
          <a:prstGeom prst="ellipse">
            <a:avLst/>
          </a:prstGeom>
          <a:noFill/>
          <a:ln w="19050">
            <a:solidFill>
              <a:srgbClr val="F0E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E911E49-6E5E-18C6-9618-F0D974678351}"/>
              </a:ext>
            </a:extLst>
          </p:cNvPr>
          <p:cNvSpPr/>
          <p:nvPr/>
        </p:nvSpPr>
        <p:spPr>
          <a:xfrm>
            <a:off x="7286019" y="5833167"/>
            <a:ext cx="612000" cy="612000"/>
          </a:xfrm>
          <a:prstGeom prst="ellipse">
            <a:avLst/>
          </a:prstGeom>
          <a:noFill/>
          <a:ln w="19050">
            <a:solidFill>
              <a:srgbClr val="F0E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C38D845A-007F-68DE-97F5-5A92682D79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3016"/>
          <a:stretch/>
        </p:blipFill>
        <p:spPr>
          <a:xfrm>
            <a:off x="7302312" y="5024645"/>
            <a:ext cx="579415" cy="5040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ECD2BFB-EB26-0B21-06D5-329ABDEF81B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8501"/>
          <a:stretch/>
        </p:blipFill>
        <p:spPr>
          <a:xfrm>
            <a:off x="7304898" y="4180123"/>
            <a:ext cx="574243" cy="468000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CAC73EBB-F39D-D672-A145-0687A96C1E2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6944"/>
          <a:stretch/>
        </p:blipFill>
        <p:spPr>
          <a:xfrm>
            <a:off x="7331954" y="5923167"/>
            <a:ext cx="52013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812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F109B74-321E-AA6E-2A56-6B0BDCCB07C7}"/>
              </a:ext>
            </a:extLst>
          </p:cNvPr>
          <p:cNvSpPr/>
          <p:nvPr/>
        </p:nvSpPr>
        <p:spPr>
          <a:xfrm>
            <a:off x="6813614" y="1359000"/>
            <a:ext cx="4140000" cy="4140000"/>
          </a:xfrm>
          <a:prstGeom prst="ellipse">
            <a:avLst/>
          </a:prstGeom>
          <a:solidFill>
            <a:srgbClr val="013F63"/>
          </a:solidFill>
          <a:ln w="76200">
            <a:solidFill>
              <a:srgbClr val="F0ECE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20AEA966-A086-2B7A-1701-90DE5D0F7D18}"/>
              </a:ext>
            </a:extLst>
          </p:cNvPr>
          <p:cNvSpPr/>
          <p:nvPr/>
        </p:nvSpPr>
        <p:spPr>
          <a:xfrm>
            <a:off x="6543614" y="1089000"/>
            <a:ext cx="4680000" cy="4680000"/>
          </a:xfrm>
          <a:prstGeom prst="arc">
            <a:avLst>
              <a:gd name="adj1" fmla="val 16237857"/>
              <a:gd name="adj2" fmla="val 33077"/>
            </a:avLst>
          </a:prstGeom>
          <a:ln w="19050">
            <a:solidFill>
              <a:srgbClr val="FE5C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AA4F47E-981B-4B86-D79B-D7B9FCC6F895}"/>
              </a:ext>
            </a:extLst>
          </p:cNvPr>
          <p:cNvSpPr/>
          <p:nvPr/>
        </p:nvSpPr>
        <p:spPr>
          <a:xfrm>
            <a:off x="10448318" y="1699590"/>
            <a:ext cx="216000" cy="216000"/>
          </a:xfrm>
          <a:prstGeom prst="ellipse">
            <a:avLst/>
          </a:prstGeom>
          <a:solidFill>
            <a:srgbClr val="FE5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9D224EF1-41CF-F219-8C76-240819C127C0}"/>
              </a:ext>
            </a:extLst>
          </p:cNvPr>
          <p:cNvSpPr/>
          <p:nvPr/>
        </p:nvSpPr>
        <p:spPr>
          <a:xfrm rot="10800000">
            <a:off x="6543614" y="1089000"/>
            <a:ext cx="4680000" cy="4680000"/>
          </a:xfrm>
          <a:prstGeom prst="arc">
            <a:avLst>
              <a:gd name="adj1" fmla="val 16237857"/>
              <a:gd name="adj2" fmla="val 33077"/>
            </a:avLst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1F3C125-27F7-6687-44BD-D6E26578BBB4}"/>
              </a:ext>
            </a:extLst>
          </p:cNvPr>
          <p:cNvSpPr/>
          <p:nvPr/>
        </p:nvSpPr>
        <p:spPr>
          <a:xfrm>
            <a:off x="7084520" y="4953408"/>
            <a:ext cx="216000" cy="216000"/>
          </a:xfrm>
          <a:prstGeom prst="ellipse">
            <a:avLst/>
          </a:prstGeom>
          <a:solidFill>
            <a:srgbClr val="01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8A78E23-9C65-A7C4-5AD0-C072CD3B6E03}"/>
              </a:ext>
            </a:extLst>
          </p:cNvPr>
          <p:cNvSpPr txBox="1"/>
          <p:nvPr/>
        </p:nvSpPr>
        <p:spPr>
          <a:xfrm>
            <a:off x="7771771" y="1918306"/>
            <a:ext cx="2223686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a-IR" sz="239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01</a:t>
            </a:r>
            <a:endParaRPr lang="en-US" sz="239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892DFF-9097-AC87-2FA5-73325ACF11B9}"/>
              </a:ext>
            </a:extLst>
          </p:cNvPr>
          <p:cNvSpPr txBox="1"/>
          <p:nvPr/>
        </p:nvSpPr>
        <p:spPr>
          <a:xfrm>
            <a:off x="1793933" y="2321005"/>
            <a:ext cx="4254690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138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مقدمه</a:t>
            </a:r>
            <a:endParaRPr lang="en-US" sz="138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41223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F635377-14BC-9C35-ECAF-06441CA4F15D}"/>
              </a:ext>
            </a:extLst>
          </p:cNvPr>
          <p:cNvSpPr/>
          <p:nvPr/>
        </p:nvSpPr>
        <p:spPr>
          <a:xfrm rot="5400000">
            <a:off x="7557000" y="2223000"/>
            <a:ext cx="6858000" cy="2412000"/>
          </a:xfrm>
          <a:custGeom>
            <a:avLst/>
            <a:gdLst>
              <a:gd name="connsiteX0" fmla="*/ 0 w 6858000"/>
              <a:gd name="connsiteY0" fmla="*/ 2412000 h 2412000"/>
              <a:gd name="connsiteX1" fmla="*/ 0 w 6858000"/>
              <a:gd name="connsiteY1" fmla="*/ 917542 h 2412000"/>
              <a:gd name="connsiteX2" fmla="*/ 0 w 6858000"/>
              <a:gd name="connsiteY2" fmla="*/ 0 h 2412000"/>
              <a:gd name="connsiteX3" fmla="*/ 6858000 w 6858000"/>
              <a:gd name="connsiteY3" fmla="*/ 0 h 2412000"/>
              <a:gd name="connsiteX4" fmla="*/ 6858000 w 6858000"/>
              <a:gd name="connsiteY4" fmla="*/ 917539 h 2412000"/>
              <a:gd name="connsiteX5" fmla="*/ 6858000 w 6858000"/>
              <a:gd name="connsiteY5" fmla="*/ 917542 h 2412000"/>
              <a:gd name="connsiteX6" fmla="*/ 6858000 w 6858000"/>
              <a:gd name="connsiteY6" fmla="*/ 2411998 h 2412000"/>
              <a:gd name="connsiteX7" fmla="*/ 2281971 w 6858000"/>
              <a:gd name="connsiteY7" fmla="*/ 2411998 h 2412000"/>
              <a:gd name="connsiteX8" fmla="*/ 2045138 w 6858000"/>
              <a:gd name="connsiteY8" fmla="*/ 2255015 h 2412000"/>
              <a:gd name="connsiteX9" fmla="*/ 2030326 w 6858000"/>
              <a:gd name="connsiteY9" fmla="*/ 2207299 h 2412000"/>
              <a:gd name="connsiteX10" fmla="*/ 2030326 w 6858000"/>
              <a:gd name="connsiteY10" fmla="*/ 612000 h 2412000"/>
              <a:gd name="connsiteX11" fmla="*/ 1670326 w 6858000"/>
              <a:gd name="connsiteY11" fmla="*/ 252000 h 2412000"/>
              <a:gd name="connsiteX12" fmla="*/ 1310326 w 6858000"/>
              <a:gd name="connsiteY12" fmla="*/ 612000 h 2412000"/>
              <a:gd name="connsiteX13" fmla="*/ 1310326 w 6858000"/>
              <a:gd name="connsiteY13" fmla="*/ 917542 h 2412000"/>
              <a:gd name="connsiteX14" fmla="*/ 1310325 w 6858000"/>
              <a:gd name="connsiteY14" fmla="*/ 917542 h 2412000"/>
              <a:gd name="connsiteX15" fmla="*/ 1310325 w 6858000"/>
              <a:gd name="connsiteY15" fmla="*/ 2199898 h 2412000"/>
              <a:gd name="connsiteX16" fmla="*/ 1098223 w 6858000"/>
              <a:gd name="connsiteY16" fmla="*/ 2412000 h 2412000"/>
              <a:gd name="connsiteX17" fmla="*/ 0 w 6858000"/>
              <a:gd name="connsiteY17" fmla="*/ 2412000 h 24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58000" h="2412000">
                <a:moveTo>
                  <a:pt x="0" y="2412000"/>
                </a:moveTo>
                <a:lnTo>
                  <a:pt x="0" y="917542"/>
                </a:lnTo>
                <a:lnTo>
                  <a:pt x="0" y="0"/>
                </a:lnTo>
                <a:lnTo>
                  <a:pt x="6858000" y="0"/>
                </a:lnTo>
                <a:lnTo>
                  <a:pt x="6858000" y="917539"/>
                </a:lnTo>
                <a:lnTo>
                  <a:pt x="6858000" y="917542"/>
                </a:lnTo>
                <a:lnTo>
                  <a:pt x="6858000" y="2411998"/>
                </a:lnTo>
                <a:lnTo>
                  <a:pt x="2281971" y="2411998"/>
                </a:lnTo>
                <a:cubicBezTo>
                  <a:pt x="2175505" y="2411998"/>
                  <a:pt x="2084157" y="2347267"/>
                  <a:pt x="2045138" y="2255015"/>
                </a:cubicBezTo>
                <a:lnTo>
                  <a:pt x="2030326" y="2207299"/>
                </a:lnTo>
                <a:lnTo>
                  <a:pt x="2030326" y="612000"/>
                </a:lnTo>
                <a:cubicBezTo>
                  <a:pt x="2030326" y="413177"/>
                  <a:pt x="1869149" y="252000"/>
                  <a:pt x="1670326" y="252000"/>
                </a:cubicBezTo>
                <a:cubicBezTo>
                  <a:pt x="1471503" y="252000"/>
                  <a:pt x="1310326" y="413177"/>
                  <a:pt x="1310326" y="612000"/>
                </a:cubicBezTo>
                <a:lnTo>
                  <a:pt x="1310326" y="917542"/>
                </a:lnTo>
                <a:lnTo>
                  <a:pt x="1310325" y="917542"/>
                </a:lnTo>
                <a:lnTo>
                  <a:pt x="1310325" y="2199898"/>
                </a:lnTo>
                <a:cubicBezTo>
                  <a:pt x="1310325" y="2317039"/>
                  <a:pt x="1215364" y="2412000"/>
                  <a:pt x="1098223" y="2412000"/>
                </a:cubicBezTo>
                <a:lnTo>
                  <a:pt x="0" y="2412000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2B64D52-4157-A6FE-E876-15603C2F24E9}"/>
              </a:ext>
            </a:extLst>
          </p:cNvPr>
          <p:cNvSpPr/>
          <p:nvPr/>
        </p:nvSpPr>
        <p:spPr>
          <a:xfrm>
            <a:off x="10428000" y="97234"/>
            <a:ext cx="1116000" cy="111585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hlinkClick r:id="rId3" action="ppaction://hlinksldjump"/>
            <a:extLst>
              <a:ext uri="{FF2B5EF4-FFF2-40B4-BE49-F238E27FC236}">
                <a16:creationId xmlns:a16="http://schemas.microsoft.com/office/drawing/2014/main" id="{4EA5B2AB-93C0-4796-BC2C-6B7F486315D9}"/>
              </a:ext>
            </a:extLst>
          </p:cNvPr>
          <p:cNvSpPr txBox="1"/>
          <p:nvPr/>
        </p:nvSpPr>
        <p:spPr>
          <a:xfrm>
            <a:off x="10540205" y="1439494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مقدمه</a:t>
            </a:r>
            <a:endParaRPr lang="en-US" sz="24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26" name="TextBox 25">
            <a:hlinkClick r:id="rId4" action="ppaction://hlinksldjump"/>
            <a:extLst>
              <a:ext uri="{FF2B5EF4-FFF2-40B4-BE49-F238E27FC236}">
                <a16:creationId xmlns:a16="http://schemas.microsoft.com/office/drawing/2014/main" id="{A031EF83-BB93-EAB9-4132-413E6966B1F6}"/>
              </a:ext>
            </a:extLst>
          </p:cNvPr>
          <p:cNvSpPr txBox="1"/>
          <p:nvPr/>
        </p:nvSpPr>
        <p:spPr>
          <a:xfrm>
            <a:off x="9986367" y="2478013"/>
            <a:ext cx="1999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مروری بر تحقیقات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28" name="TextBox 27">
            <a:hlinkClick r:id="rId5" action="ppaction://hlinksldjump"/>
            <a:extLst>
              <a:ext uri="{FF2B5EF4-FFF2-40B4-BE49-F238E27FC236}">
                <a16:creationId xmlns:a16="http://schemas.microsoft.com/office/drawing/2014/main" id="{BD6F1E6B-7A01-09E1-E2BB-34582990392B}"/>
              </a:ext>
            </a:extLst>
          </p:cNvPr>
          <p:cNvSpPr txBox="1"/>
          <p:nvPr/>
        </p:nvSpPr>
        <p:spPr>
          <a:xfrm>
            <a:off x="10663605" y="3578884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نتایج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29" name="TextBox 28">
            <a:hlinkClick r:id="rId6" action="ppaction://hlinksldjump"/>
            <a:extLst>
              <a:ext uri="{FF2B5EF4-FFF2-40B4-BE49-F238E27FC236}">
                <a16:creationId xmlns:a16="http://schemas.microsoft.com/office/drawing/2014/main" id="{C6DF7BD2-6920-D1E4-40D4-0F11C8668771}"/>
              </a:ext>
            </a:extLst>
          </p:cNvPr>
          <p:cNvSpPr txBox="1"/>
          <p:nvPr/>
        </p:nvSpPr>
        <p:spPr>
          <a:xfrm>
            <a:off x="10317710" y="4517331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منابع و مآخذ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01163F-7313-9C04-CDCE-5A11A0D606E1}"/>
              </a:ext>
            </a:extLst>
          </p:cNvPr>
          <p:cNvCxnSpPr>
            <a:cxnSpLocks/>
          </p:cNvCxnSpPr>
          <p:nvPr/>
        </p:nvCxnSpPr>
        <p:spPr>
          <a:xfrm>
            <a:off x="10176000" y="218958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9EDC03A-46B0-4008-D698-B97EDA34E03C}"/>
              </a:ext>
            </a:extLst>
          </p:cNvPr>
          <p:cNvCxnSpPr>
            <a:cxnSpLocks/>
          </p:cNvCxnSpPr>
          <p:nvPr/>
        </p:nvCxnSpPr>
        <p:spPr>
          <a:xfrm>
            <a:off x="10176000" y="322810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1B87A91-E1DE-E103-414A-C71562CB246D}"/>
              </a:ext>
            </a:extLst>
          </p:cNvPr>
          <p:cNvCxnSpPr>
            <a:cxnSpLocks/>
          </p:cNvCxnSpPr>
          <p:nvPr/>
        </p:nvCxnSpPr>
        <p:spPr>
          <a:xfrm>
            <a:off x="10176000" y="426662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E0B06BD-825B-E55F-2399-C60038C6A441}"/>
              </a:ext>
            </a:extLst>
          </p:cNvPr>
          <p:cNvCxnSpPr>
            <a:cxnSpLocks/>
          </p:cNvCxnSpPr>
          <p:nvPr/>
        </p:nvCxnSpPr>
        <p:spPr>
          <a:xfrm>
            <a:off x="10176000" y="530514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80491EA-FC02-346B-A317-8A3069FA8200}"/>
              </a:ext>
            </a:extLst>
          </p:cNvPr>
          <p:cNvCxnSpPr>
            <a:cxnSpLocks/>
          </p:cNvCxnSpPr>
          <p:nvPr/>
        </p:nvCxnSpPr>
        <p:spPr>
          <a:xfrm>
            <a:off x="381230" y="75965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5998B9D-84E8-3D30-6E07-946061F90F3F}"/>
              </a:ext>
            </a:extLst>
          </p:cNvPr>
          <p:cNvCxnSpPr>
            <a:cxnSpLocks/>
          </p:cNvCxnSpPr>
          <p:nvPr/>
        </p:nvCxnSpPr>
        <p:spPr>
          <a:xfrm>
            <a:off x="381230" y="633189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85B3D0E-8799-23F2-B19F-BDE4EA43CDFF}"/>
              </a:ext>
            </a:extLst>
          </p:cNvPr>
          <p:cNvSpPr txBox="1"/>
          <p:nvPr/>
        </p:nvSpPr>
        <p:spPr>
          <a:xfrm>
            <a:off x="5892681" y="174884"/>
            <a:ext cx="3506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32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مدل رگرسیون لجستیک</a:t>
            </a:r>
            <a:endParaRPr lang="en-US" sz="32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5A5C3B2-AE49-CB7A-2941-3DDFCBAD33B0}"/>
              </a:ext>
            </a:extLst>
          </p:cNvPr>
          <p:cNvSpPr txBox="1"/>
          <p:nvPr/>
        </p:nvSpPr>
        <p:spPr>
          <a:xfrm>
            <a:off x="381230" y="6392003"/>
            <a:ext cx="9022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600" b="1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عنوان سمینار: ...................................................................................................................... . </a:t>
            </a:r>
            <a:endParaRPr lang="en-US" sz="1600" b="1" dirty="0">
              <a:solidFill>
                <a:srgbClr val="013F63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001F79E-E737-AFDF-6C3B-6E7396001C81}"/>
              </a:ext>
            </a:extLst>
          </p:cNvPr>
          <p:cNvSpPr/>
          <p:nvPr/>
        </p:nvSpPr>
        <p:spPr>
          <a:xfrm>
            <a:off x="9952944" y="6268221"/>
            <a:ext cx="2066112" cy="476655"/>
          </a:xfrm>
          <a:prstGeom prst="roundRect">
            <a:avLst/>
          </a:prstGeom>
          <a:solidFill>
            <a:srgbClr val="F0ECE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151">
            <a:hlinkClick r:id="rId7" action="ppaction://hlinksldjump"/>
            <a:extLst>
              <a:ext uri="{FF2B5EF4-FFF2-40B4-BE49-F238E27FC236}">
                <a16:creationId xmlns:a16="http://schemas.microsoft.com/office/drawing/2014/main" id="{BA4C4235-0E6A-DECE-78A6-94AA2CE0F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7265" y="6398856"/>
            <a:ext cx="344487" cy="215384"/>
          </a:xfrm>
          <a:custGeom>
            <a:avLst/>
            <a:gdLst>
              <a:gd name="T0" fmla="*/ 55847 w 497"/>
              <a:gd name="T1" fmla="*/ 98187 h 293"/>
              <a:gd name="T2" fmla="*/ 55847 w 497"/>
              <a:gd name="T3" fmla="*/ 98187 h 293"/>
              <a:gd name="T4" fmla="*/ 55847 w 497"/>
              <a:gd name="T5" fmla="*/ 43095 h 293"/>
              <a:gd name="T6" fmla="*/ 79717 w 497"/>
              <a:gd name="T7" fmla="*/ 43095 h 293"/>
              <a:gd name="T8" fmla="*/ 39633 w 497"/>
              <a:gd name="T9" fmla="*/ 0 h 293"/>
              <a:gd name="T10" fmla="*/ 0 w 497"/>
              <a:gd name="T11" fmla="*/ 43095 h 293"/>
              <a:gd name="T12" fmla="*/ 23870 w 497"/>
              <a:gd name="T13" fmla="*/ 43095 h 293"/>
              <a:gd name="T14" fmla="*/ 23870 w 497"/>
              <a:gd name="T15" fmla="*/ 110182 h 293"/>
              <a:gd name="T16" fmla="*/ 43686 w 497"/>
              <a:gd name="T17" fmla="*/ 129731 h 293"/>
              <a:gd name="T18" fmla="*/ 143670 w 497"/>
              <a:gd name="T19" fmla="*/ 129731 h 293"/>
              <a:gd name="T20" fmla="*/ 115296 w 497"/>
              <a:gd name="T21" fmla="*/ 98187 h 293"/>
              <a:gd name="T22" fmla="*/ 55847 w 497"/>
              <a:gd name="T23" fmla="*/ 98187 h 293"/>
              <a:gd name="T24" fmla="*/ 199517 w 497"/>
              <a:gd name="T25" fmla="*/ 86635 h 293"/>
              <a:gd name="T26" fmla="*/ 199517 w 497"/>
              <a:gd name="T27" fmla="*/ 86635 h 293"/>
              <a:gd name="T28" fmla="*/ 199517 w 497"/>
              <a:gd name="T29" fmla="*/ 19548 h 293"/>
              <a:gd name="T30" fmla="*/ 179700 w 497"/>
              <a:gd name="T31" fmla="*/ 0 h 293"/>
              <a:gd name="T32" fmla="*/ 79717 w 497"/>
              <a:gd name="T33" fmla="*/ 0 h 293"/>
              <a:gd name="T34" fmla="*/ 107640 w 497"/>
              <a:gd name="T35" fmla="*/ 27101 h 293"/>
              <a:gd name="T36" fmla="*/ 167540 w 497"/>
              <a:gd name="T37" fmla="*/ 27101 h 293"/>
              <a:gd name="T38" fmla="*/ 167540 w 497"/>
              <a:gd name="T39" fmla="*/ 86635 h 293"/>
              <a:gd name="T40" fmla="*/ 143670 w 497"/>
              <a:gd name="T41" fmla="*/ 86635 h 293"/>
              <a:gd name="T42" fmla="*/ 183303 w 497"/>
              <a:gd name="T43" fmla="*/ 129731 h 293"/>
              <a:gd name="T44" fmla="*/ 223387 w 497"/>
              <a:gd name="T45" fmla="*/ 86635 h 293"/>
              <a:gd name="T46" fmla="*/ 199517 w 497"/>
              <a:gd name="T47" fmla="*/ 86635 h 29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97" h="293">
                <a:moveTo>
                  <a:pt x="124" y="221"/>
                </a:moveTo>
                <a:lnTo>
                  <a:pt x="124" y="221"/>
                </a:lnTo>
                <a:cubicBezTo>
                  <a:pt x="124" y="97"/>
                  <a:pt x="124" y="97"/>
                  <a:pt x="124" y="97"/>
                </a:cubicBezTo>
                <a:cubicBezTo>
                  <a:pt x="177" y="97"/>
                  <a:pt x="177" y="97"/>
                  <a:pt x="177" y="97"/>
                </a:cubicBezTo>
                <a:cubicBezTo>
                  <a:pt x="88" y="0"/>
                  <a:pt x="88" y="0"/>
                  <a:pt x="88" y="0"/>
                </a:cubicBezTo>
                <a:cubicBezTo>
                  <a:pt x="0" y="97"/>
                  <a:pt x="0" y="97"/>
                  <a:pt x="0" y="97"/>
                </a:cubicBezTo>
                <a:cubicBezTo>
                  <a:pt x="53" y="97"/>
                  <a:pt x="53" y="97"/>
                  <a:pt x="53" y="97"/>
                </a:cubicBezTo>
                <a:cubicBezTo>
                  <a:pt x="53" y="248"/>
                  <a:pt x="53" y="248"/>
                  <a:pt x="53" y="248"/>
                </a:cubicBezTo>
                <a:cubicBezTo>
                  <a:pt x="53" y="274"/>
                  <a:pt x="71" y="292"/>
                  <a:pt x="97" y="292"/>
                </a:cubicBezTo>
                <a:cubicBezTo>
                  <a:pt x="319" y="292"/>
                  <a:pt x="319" y="292"/>
                  <a:pt x="319" y="292"/>
                </a:cubicBezTo>
                <a:cubicBezTo>
                  <a:pt x="256" y="221"/>
                  <a:pt x="256" y="221"/>
                  <a:pt x="256" y="221"/>
                </a:cubicBezTo>
                <a:lnTo>
                  <a:pt x="124" y="221"/>
                </a:lnTo>
                <a:close/>
                <a:moveTo>
                  <a:pt x="443" y="195"/>
                </a:moveTo>
                <a:lnTo>
                  <a:pt x="443" y="195"/>
                </a:lnTo>
                <a:cubicBezTo>
                  <a:pt x="443" y="44"/>
                  <a:pt x="443" y="44"/>
                  <a:pt x="443" y="44"/>
                </a:cubicBezTo>
                <a:cubicBezTo>
                  <a:pt x="443" y="17"/>
                  <a:pt x="425" y="0"/>
                  <a:pt x="399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239" y="61"/>
                  <a:pt x="239" y="61"/>
                  <a:pt x="239" y="61"/>
                </a:cubicBezTo>
                <a:cubicBezTo>
                  <a:pt x="372" y="61"/>
                  <a:pt x="372" y="61"/>
                  <a:pt x="372" y="61"/>
                </a:cubicBezTo>
                <a:cubicBezTo>
                  <a:pt x="372" y="195"/>
                  <a:pt x="372" y="195"/>
                  <a:pt x="372" y="195"/>
                </a:cubicBezTo>
                <a:cubicBezTo>
                  <a:pt x="319" y="195"/>
                  <a:pt x="319" y="195"/>
                  <a:pt x="319" y="195"/>
                </a:cubicBezTo>
                <a:cubicBezTo>
                  <a:pt x="407" y="292"/>
                  <a:pt x="407" y="292"/>
                  <a:pt x="407" y="292"/>
                </a:cubicBezTo>
                <a:cubicBezTo>
                  <a:pt x="496" y="195"/>
                  <a:pt x="496" y="195"/>
                  <a:pt x="496" y="195"/>
                </a:cubicBezTo>
                <a:lnTo>
                  <a:pt x="443" y="195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54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C90B494-6474-B5D3-30D9-3255818A6894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514421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55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EA19BB-2BB7-9803-1A7D-6D4A59B55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9739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C0FBAC04-F098-2284-6B50-DB0D15EDD3B4}"/>
              </a:ext>
            </a:extLst>
          </p:cNvPr>
          <p:cNvSpPr txBox="1">
            <a:spLocks/>
          </p:cNvSpPr>
          <p:nvPr/>
        </p:nvSpPr>
        <p:spPr>
          <a:xfrm>
            <a:off x="10463685" y="6323986"/>
            <a:ext cx="558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4DD34F6-DFEB-4EA9-8D3A-65F4C5A63292}" type="slidenum">
              <a:rPr lang="en-US" sz="1800" b="1" smtClean="0">
                <a:solidFill>
                  <a:srgbClr val="013F63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 algn="ctr"/>
              <a:t>4</a:t>
            </a:fld>
            <a:endParaRPr lang="en-US" sz="1800" b="1" dirty="0">
              <a:solidFill>
                <a:srgbClr val="013F63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EBDB25C-3494-FA5C-038B-02E1783F1812}"/>
              </a:ext>
            </a:extLst>
          </p:cNvPr>
          <p:cNvSpPr/>
          <p:nvPr/>
        </p:nvSpPr>
        <p:spPr>
          <a:xfrm>
            <a:off x="561229" y="2013394"/>
            <a:ext cx="3420000" cy="3124874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4159A6-DE02-C814-62D0-AE5ABEC9123B}"/>
              </a:ext>
            </a:extLst>
          </p:cNvPr>
          <p:cNvGrpSpPr/>
          <p:nvPr/>
        </p:nvGrpSpPr>
        <p:grpSpPr>
          <a:xfrm>
            <a:off x="381229" y="1655053"/>
            <a:ext cx="3780000" cy="3780000"/>
            <a:chOff x="381229" y="1655053"/>
            <a:chExt cx="3780000" cy="3780000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D84ECA4-2F17-020D-78CF-B85D28BFCA11}"/>
                </a:ext>
              </a:extLst>
            </p:cNvPr>
            <p:cNvSpPr/>
            <p:nvPr/>
          </p:nvSpPr>
          <p:spPr>
            <a:xfrm>
              <a:off x="381229" y="1655053"/>
              <a:ext cx="3780000" cy="3780000"/>
            </a:xfrm>
            <a:prstGeom prst="arc">
              <a:avLst/>
            </a:prstGeom>
            <a:ln w="19050">
              <a:solidFill>
                <a:srgbClr val="FE5C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803C7BDF-8BA2-045C-AD16-C3652F55D6E1}"/>
                </a:ext>
              </a:extLst>
            </p:cNvPr>
            <p:cNvSpPr/>
            <p:nvPr/>
          </p:nvSpPr>
          <p:spPr>
            <a:xfrm>
              <a:off x="381229" y="1655053"/>
              <a:ext cx="3780000" cy="3780000"/>
            </a:xfrm>
            <a:prstGeom prst="arc">
              <a:avLst>
                <a:gd name="adj1" fmla="val 5336229"/>
                <a:gd name="adj2" fmla="val 10652413"/>
              </a:avLst>
            </a:prstGeom>
            <a:ln w="19050">
              <a:solidFill>
                <a:srgbClr val="013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3ECFC55-8F3B-D8CC-9245-A674258A6F12}"/>
                </a:ext>
              </a:extLst>
            </p:cNvPr>
            <p:cNvSpPr/>
            <p:nvPr/>
          </p:nvSpPr>
          <p:spPr>
            <a:xfrm>
              <a:off x="3484515" y="2080443"/>
              <a:ext cx="180000" cy="180000"/>
            </a:xfrm>
            <a:prstGeom prst="ellipse">
              <a:avLst/>
            </a:prstGeom>
            <a:solidFill>
              <a:srgbClr val="013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2D5997-3F45-C8D0-029E-5919D774B256}"/>
                </a:ext>
              </a:extLst>
            </p:cNvPr>
            <p:cNvSpPr/>
            <p:nvPr/>
          </p:nvSpPr>
          <p:spPr>
            <a:xfrm>
              <a:off x="881752" y="4836000"/>
              <a:ext cx="180000" cy="180000"/>
            </a:xfrm>
            <a:prstGeom prst="ellipse">
              <a:avLst/>
            </a:prstGeom>
            <a:solidFill>
              <a:srgbClr val="FE5C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C51F4D38-BDC6-8057-6BF5-6FCCF1746C01}"/>
              </a:ext>
            </a:extLst>
          </p:cNvPr>
          <p:cNvSpPr/>
          <p:nvPr/>
        </p:nvSpPr>
        <p:spPr>
          <a:xfrm>
            <a:off x="9075898" y="1812773"/>
            <a:ext cx="216000" cy="216000"/>
          </a:xfrm>
          <a:prstGeom prst="ellipse">
            <a:avLst/>
          </a:prstGeom>
          <a:solidFill>
            <a:srgbClr val="01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88C04F-1A43-FCA3-C938-6B764EDBD566}"/>
              </a:ext>
            </a:extLst>
          </p:cNvPr>
          <p:cNvSpPr/>
          <p:nvPr/>
        </p:nvSpPr>
        <p:spPr>
          <a:xfrm>
            <a:off x="8787898" y="1812773"/>
            <a:ext cx="216000" cy="216000"/>
          </a:xfrm>
          <a:prstGeom prst="ellipse">
            <a:avLst/>
          </a:prstGeom>
          <a:solidFill>
            <a:srgbClr val="01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FAF5C4-7FB9-2A13-7395-A26192183520}"/>
              </a:ext>
            </a:extLst>
          </p:cNvPr>
          <p:cNvSpPr/>
          <p:nvPr/>
        </p:nvSpPr>
        <p:spPr>
          <a:xfrm>
            <a:off x="8499898" y="1812773"/>
            <a:ext cx="216000" cy="216000"/>
          </a:xfrm>
          <a:prstGeom prst="ellipse">
            <a:avLst/>
          </a:prstGeom>
          <a:solidFill>
            <a:srgbClr val="01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F20847-D87F-0947-8C5B-10D931A42A09}"/>
              </a:ext>
            </a:extLst>
          </p:cNvPr>
          <p:cNvSpPr txBox="1"/>
          <p:nvPr/>
        </p:nvSpPr>
        <p:spPr>
          <a:xfrm>
            <a:off x="777295" y="236438"/>
            <a:ext cx="1822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>
                <a:ln w="12700">
                  <a:solidFill>
                    <a:srgbClr val="013F63"/>
                  </a:solidFill>
                </a:ln>
                <a:noFill/>
                <a:latin typeface="Lalezar" panose="00000500000000000000" pitchFamily="2" charset="-78"/>
                <a:cs typeface="Lalezar" panose="00000500000000000000" pitchFamily="2" charset="-78"/>
              </a:rPr>
              <a:t>هوش مصنوعی</a:t>
            </a:r>
            <a:endParaRPr lang="en-US" sz="2400" dirty="0">
              <a:ln w="12700">
                <a:solidFill>
                  <a:srgbClr val="013F63"/>
                </a:solidFill>
              </a:ln>
              <a:noFill/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5AD8C8-6C35-D717-6021-A8EC7BF72AF5}"/>
              </a:ext>
            </a:extLst>
          </p:cNvPr>
          <p:cNvSpPr txBox="1"/>
          <p:nvPr/>
        </p:nvSpPr>
        <p:spPr>
          <a:xfrm>
            <a:off x="7086984" y="2110304"/>
            <a:ext cx="2318334" cy="26507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 rtl="1">
              <a:lnSpc>
                <a:spcPct val="150000"/>
              </a:lnSpc>
              <a:spcBef>
                <a:spcPts val="0"/>
              </a:spcBef>
              <a:buFontTx/>
              <a:buNone/>
              <a:defRPr/>
            </a:pPr>
            <a:r>
              <a:rPr lang="fa-IR" sz="1400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یکی از پرکاربردترین الگوریتم های یادگیری ماشین</a:t>
            </a:r>
          </a:p>
          <a:p>
            <a:pPr algn="justLow" rtl="1">
              <a:lnSpc>
                <a:spcPct val="150000"/>
              </a:lnSpc>
              <a:spcBef>
                <a:spcPts val="0"/>
              </a:spcBef>
              <a:buFontTx/>
              <a:buNone/>
              <a:defRPr/>
            </a:pPr>
            <a:r>
              <a:rPr lang="fa-IR" sz="1400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-اوایل قرن بیستم مورد بررسی قرار گرفت</a:t>
            </a:r>
          </a:p>
          <a:p>
            <a:pPr algn="justLow" rtl="1">
              <a:lnSpc>
                <a:spcPct val="150000"/>
              </a:lnSpc>
              <a:spcBef>
                <a:spcPts val="0"/>
              </a:spcBef>
              <a:buFontTx/>
              <a:buNone/>
              <a:defRPr/>
            </a:pPr>
            <a:r>
              <a:rPr lang="fa-IR" sz="1400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-یک روش یادگیری تحت نظارت</a:t>
            </a:r>
          </a:p>
          <a:p>
            <a:pPr algn="justLow" rtl="1">
              <a:lnSpc>
                <a:spcPct val="150000"/>
              </a:lnSpc>
              <a:spcBef>
                <a:spcPts val="0"/>
              </a:spcBef>
              <a:buFontTx/>
              <a:buNone/>
              <a:defRPr/>
            </a:pPr>
            <a:endParaRPr lang="fa-IR" sz="1400" dirty="0">
              <a:solidFill>
                <a:srgbClr val="013F63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  <a:p>
            <a:pPr algn="justLow" rtl="1">
              <a:lnSpc>
                <a:spcPct val="150000"/>
              </a:lnSpc>
              <a:spcBef>
                <a:spcPts val="0"/>
              </a:spcBef>
              <a:buFontTx/>
              <a:buNone/>
              <a:defRPr/>
            </a:pPr>
            <a:endParaRPr lang="fa-IR" sz="1400" dirty="0">
              <a:solidFill>
                <a:srgbClr val="013F63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66595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F635377-14BC-9C35-ECAF-06441CA4F15D}"/>
              </a:ext>
            </a:extLst>
          </p:cNvPr>
          <p:cNvSpPr/>
          <p:nvPr/>
        </p:nvSpPr>
        <p:spPr>
          <a:xfrm rot="5400000">
            <a:off x="7557000" y="2223000"/>
            <a:ext cx="6858000" cy="2412000"/>
          </a:xfrm>
          <a:custGeom>
            <a:avLst/>
            <a:gdLst>
              <a:gd name="connsiteX0" fmla="*/ 0 w 6858000"/>
              <a:gd name="connsiteY0" fmla="*/ 2412000 h 2412000"/>
              <a:gd name="connsiteX1" fmla="*/ 0 w 6858000"/>
              <a:gd name="connsiteY1" fmla="*/ 917542 h 2412000"/>
              <a:gd name="connsiteX2" fmla="*/ 0 w 6858000"/>
              <a:gd name="connsiteY2" fmla="*/ 0 h 2412000"/>
              <a:gd name="connsiteX3" fmla="*/ 6858000 w 6858000"/>
              <a:gd name="connsiteY3" fmla="*/ 0 h 2412000"/>
              <a:gd name="connsiteX4" fmla="*/ 6858000 w 6858000"/>
              <a:gd name="connsiteY4" fmla="*/ 917539 h 2412000"/>
              <a:gd name="connsiteX5" fmla="*/ 6858000 w 6858000"/>
              <a:gd name="connsiteY5" fmla="*/ 917542 h 2412000"/>
              <a:gd name="connsiteX6" fmla="*/ 6858000 w 6858000"/>
              <a:gd name="connsiteY6" fmla="*/ 2411998 h 2412000"/>
              <a:gd name="connsiteX7" fmla="*/ 2281971 w 6858000"/>
              <a:gd name="connsiteY7" fmla="*/ 2411998 h 2412000"/>
              <a:gd name="connsiteX8" fmla="*/ 2045138 w 6858000"/>
              <a:gd name="connsiteY8" fmla="*/ 2255015 h 2412000"/>
              <a:gd name="connsiteX9" fmla="*/ 2030326 w 6858000"/>
              <a:gd name="connsiteY9" fmla="*/ 2207299 h 2412000"/>
              <a:gd name="connsiteX10" fmla="*/ 2030326 w 6858000"/>
              <a:gd name="connsiteY10" fmla="*/ 612000 h 2412000"/>
              <a:gd name="connsiteX11" fmla="*/ 1670326 w 6858000"/>
              <a:gd name="connsiteY11" fmla="*/ 252000 h 2412000"/>
              <a:gd name="connsiteX12" fmla="*/ 1310326 w 6858000"/>
              <a:gd name="connsiteY12" fmla="*/ 612000 h 2412000"/>
              <a:gd name="connsiteX13" fmla="*/ 1310326 w 6858000"/>
              <a:gd name="connsiteY13" fmla="*/ 917542 h 2412000"/>
              <a:gd name="connsiteX14" fmla="*/ 1310325 w 6858000"/>
              <a:gd name="connsiteY14" fmla="*/ 917542 h 2412000"/>
              <a:gd name="connsiteX15" fmla="*/ 1310325 w 6858000"/>
              <a:gd name="connsiteY15" fmla="*/ 2199898 h 2412000"/>
              <a:gd name="connsiteX16" fmla="*/ 1098223 w 6858000"/>
              <a:gd name="connsiteY16" fmla="*/ 2412000 h 2412000"/>
              <a:gd name="connsiteX17" fmla="*/ 0 w 6858000"/>
              <a:gd name="connsiteY17" fmla="*/ 2412000 h 24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58000" h="2412000">
                <a:moveTo>
                  <a:pt x="0" y="2412000"/>
                </a:moveTo>
                <a:lnTo>
                  <a:pt x="0" y="917542"/>
                </a:lnTo>
                <a:lnTo>
                  <a:pt x="0" y="0"/>
                </a:lnTo>
                <a:lnTo>
                  <a:pt x="6858000" y="0"/>
                </a:lnTo>
                <a:lnTo>
                  <a:pt x="6858000" y="917539"/>
                </a:lnTo>
                <a:lnTo>
                  <a:pt x="6858000" y="917542"/>
                </a:lnTo>
                <a:lnTo>
                  <a:pt x="6858000" y="2411998"/>
                </a:lnTo>
                <a:lnTo>
                  <a:pt x="2281971" y="2411998"/>
                </a:lnTo>
                <a:cubicBezTo>
                  <a:pt x="2175505" y="2411998"/>
                  <a:pt x="2084157" y="2347267"/>
                  <a:pt x="2045138" y="2255015"/>
                </a:cubicBezTo>
                <a:lnTo>
                  <a:pt x="2030326" y="2207299"/>
                </a:lnTo>
                <a:lnTo>
                  <a:pt x="2030326" y="612000"/>
                </a:lnTo>
                <a:cubicBezTo>
                  <a:pt x="2030326" y="413177"/>
                  <a:pt x="1869149" y="252000"/>
                  <a:pt x="1670326" y="252000"/>
                </a:cubicBezTo>
                <a:cubicBezTo>
                  <a:pt x="1471503" y="252000"/>
                  <a:pt x="1310326" y="413177"/>
                  <a:pt x="1310326" y="612000"/>
                </a:cubicBezTo>
                <a:lnTo>
                  <a:pt x="1310326" y="917542"/>
                </a:lnTo>
                <a:lnTo>
                  <a:pt x="1310325" y="917542"/>
                </a:lnTo>
                <a:lnTo>
                  <a:pt x="1310325" y="2199898"/>
                </a:lnTo>
                <a:cubicBezTo>
                  <a:pt x="1310325" y="2317039"/>
                  <a:pt x="1215364" y="2412000"/>
                  <a:pt x="1098223" y="2412000"/>
                </a:cubicBezTo>
                <a:lnTo>
                  <a:pt x="0" y="2412000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2B64D52-4157-A6FE-E876-15603C2F24E9}"/>
              </a:ext>
            </a:extLst>
          </p:cNvPr>
          <p:cNvSpPr/>
          <p:nvPr/>
        </p:nvSpPr>
        <p:spPr>
          <a:xfrm>
            <a:off x="10428000" y="97234"/>
            <a:ext cx="1116000" cy="111585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hlinkClick r:id="rId3" action="ppaction://hlinksldjump"/>
            <a:extLst>
              <a:ext uri="{FF2B5EF4-FFF2-40B4-BE49-F238E27FC236}">
                <a16:creationId xmlns:a16="http://schemas.microsoft.com/office/drawing/2014/main" id="{4EA5B2AB-93C0-4796-BC2C-6B7F486315D9}"/>
              </a:ext>
            </a:extLst>
          </p:cNvPr>
          <p:cNvSpPr txBox="1"/>
          <p:nvPr/>
        </p:nvSpPr>
        <p:spPr>
          <a:xfrm>
            <a:off x="10540205" y="1439494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مقدمه</a:t>
            </a:r>
            <a:endParaRPr lang="en-US" sz="24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26" name="TextBox 25">
            <a:hlinkClick r:id="rId4" action="ppaction://hlinksldjump"/>
            <a:extLst>
              <a:ext uri="{FF2B5EF4-FFF2-40B4-BE49-F238E27FC236}">
                <a16:creationId xmlns:a16="http://schemas.microsoft.com/office/drawing/2014/main" id="{A031EF83-BB93-EAB9-4132-413E6966B1F6}"/>
              </a:ext>
            </a:extLst>
          </p:cNvPr>
          <p:cNvSpPr txBox="1"/>
          <p:nvPr/>
        </p:nvSpPr>
        <p:spPr>
          <a:xfrm>
            <a:off x="9986367" y="2478013"/>
            <a:ext cx="1999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مروری بر تحقیقات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28" name="TextBox 27">
            <a:hlinkClick r:id="rId5" action="ppaction://hlinksldjump"/>
            <a:extLst>
              <a:ext uri="{FF2B5EF4-FFF2-40B4-BE49-F238E27FC236}">
                <a16:creationId xmlns:a16="http://schemas.microsoft.com/office/drawing/2014/main" id="{BD6F1E6B-7A01-09E1-E2BB-34582990392B}"/>
              </a:ext>
            </a:extLst>
          </p:cNvPr>
          <p:cNvSpPr txBox="1"/>
          <p:nvPr/>
        </p:nvSpPr>
        <p:spPr>
          <a:xfrm>
            <a:off x="10612340" y="3554257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نتایج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29" name="TextBox 28">
            <a:hlinkClick r:id="rId6" action="ppaction://hlinksldjump"/>
            <a:extLst>
              <a:ext uri="{FF2B5EF4-FFF2-40B4-BE49-F238E27FC236}">
                <a16:creationId xmlns:a16="http://schemas.microsoft.com/office/drawing/2014/main" id="{C6DF7BD2-6920-D1E4-40D4-0F11C8668771}"/>
              </a:ext>
            </a:extLst>
          </p:cNvPr>
          <p:cNvSpPr txBox="1"/>
          <p:nvPr/>
        </p:nvSpPr>
        <p:spPr>
          <a:xfrm>
            <a:off x="10282737" y="4583750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منابع و مآخذ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01163F-7313-9C04-CDCE-5A11A0D606E1}"/>
              </a:ext>
            </a:extLst>
          </p:cNvPr>
          <p:cNvCxnSpPr>
            <a:cxnSpLocks/>
          </p:cNvCxnSpPr>
          <p:nvPr/>
        </p:nvCxnSpPr>
        <p:spPr>
          <a:xfrm>
            <a:off x="10176000" y="218958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9EDC03A-46B0-4008-D698-B97EDA34E03C}"/>
              </a:ext>
            </a:extLst>
          </p:cNvPr>
          <p:cNvCxnSpPr>
            <a:cxnSpLocks/>
          </p:cNvCxnSpPr>
          <p:nvPr/>
        </p:nvCxnSpPr>
        <p:spPr>
          <a:xfrm>
            <a:off x="10176000" y="322810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1B87A91-E1DE-E103-414A-C71562CB246D}"/>
              </a:ext>
            </a:extLst>
          </p:cNvPr>
          <p:cNvCxnSpPr>
            <a:cxnSpLocks/>
          </p:cNvCxnSpPr>
          <p:nvPr/>
        </p:nvCxnSpPr>
        <p:spPr>
          <a:xfrm>
            <a:off x="10176000" y="426662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E0B06BD-825B-E55F-2399-C60038C6A441}"/>
              </a:ext>
            </a:extLst>
          </p:cNvPr>
          <p:cNvCxnSpPr>
            <a:cxnSpLocks/>
          </p:cNvCxnSpPr>
          <p:nvPr/>
        </p:nvCxnSpPr>
        <p:spPr>
          <a:xfrm>
            <a:off x="10176000" y="530514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80491EA-FC02-346B-A317-8A3069FA8200}"/>
              </a:ext>
            </a:extLst>
          </p:cNvPr>
          <p:cNvCxnSpPr>
            <a:cxnSpLocks/>
          </p:cNvCxnSpPr>
          <p:nvPr/>
        </p:nvCxnSpPr>
        <p:spPr>
          <a:xfrm>
            <a:off x="381230" y="75965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5998B9D-84E8-3D30-6E07-946061F90F3F}"/>
              </a:ext>
            </a:extLst>
          </p:cNvPr>
          <p:cNvCxnSpPr>
            <a:cxnSpLocks/>
          </p:cNvCxnSpPr>
          <p:nvPr/>
        </p:nvCxnSpPr>
        <p:spPr>
          <a:xfrm>
            <a:off x="381230" y="633189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85B3D0E-8799-23F2-B19F-BDE4EA43CDFF}"/>
              </a:ext>
            </a:extLst>
          </p:cNvPr>
          <p:cNvSpPr txBox="1"/>
          <p:nvPr/>
        </p:nvSpPr>
        <p:spPr>
          <a:xfrm>
            <a:off x="5892681" y="174884"/>
            <a:ext cx="3506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32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مدل رگرسیون لجستیک</a:t>
            </a:r>
            <a:endParaRPr lang="en-US" sz="32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5A5C3B2-AE49-CB7A-2941-3DDFCBAD33B0}"/>
              </a:ext>
            </a:extLst>
          </p:cNvPr>
          <p:cNvSpPr txBox="1"/>
          <p:nvPr/>
        </p:nvSpPr>
        <p:spPr>
          <a:xfrm>
            <a:off x="381230" y="6392003"/>
            <a:ext cx="9022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600" b="1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عنوان سمینار: ...................................................................................................................... . </a:t>
            </a:r>
            <a:endParaRPr lang="en-US" sz="1600" b="1" dirty="0">
              <a:solidFill>
                <a:srgbClr val="013F63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001F79E-E737-AFDF-6C3B-6E7396001C81}"/>
              </a:ext>
            </a:extLst>
          </p:cNvPr>
          <p:cNvSpPr/>
          <p:nvPr/>
        </p:nvSpPr>
        <p:spPr>
          <a:xfrm>
            <a:off x="9952944" y="6268221"/>
            <a:ext cx="2066112" cy="476655"/>
          </a:xfrm>
          <a:prstGeom prst="roundRect">
            <a:avLst/>
          </a:prstGeom>
          <a:solidFill>
            <a:srgbClr val="F0ECE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151">
            <a:hlinkClick r:id="rId7" action="ppaction://hlinksldjump"/>
            <a:extLst>
              <a:ext uri="{FF2B5EF4-FFF2-40B4-BE49-F238E27FC236}">
                <a16:creationId xmlns:a16="http://schemas.microsoft.com/office/drawing/2014/main" id="{BA4C4235-0E6A-DECE-78A6-94AA2CE0F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7265" y="6398856"/>
            <a:ext cx="344487" cy="215384"/>
          </a:xfrm>
          <a:custGeom>
            <a:avLst/>
            <a:gdLst>
              <a:gd name="T0" fmla="*/ 55847 w 497"/>
              <a:gd name="T1" fmla="*/ 98187 h 293"/>
              <a:gd name="T2" fmla="*/ 55847 w 497"/>
              <a:gd name="T3" fmla="*/ 98187 h 293"/>
              <a:gd name="T4" fmla="*/ 55847 w 497"/>
              <a:gd name="T5" fmla="*/ 43095 h 293"/>
              <a:gd name="T6" fmla="*/ 79717 w 497"/>
              <a:gd name="T7" fmla="*/ 43095 h 293"/>
              <a:gd name="T8" fmla="*/ 39633 w 497"/>
              <a:gd name="T9" fmla="*/ 0 h 293"/>
              <a:gd name="T10" fmla="*/ 0 w 497"/>
              <a:gd name="T11" fmla="*/ 43095 h 293"/>
              <a:gd name="T12" fmla="*/ 23870 w 497"/>
              <a:gd name="T13" fmla="*/ 43095 h 293"/>
              <a:gd name="T14" fmla="*/ 23870 w 497"/>
              <a:gd name="T15" fmla="*/ 110182 h 293"/>
              <a:gd name="T16" fmla="*/ 43686 w 497"/>
              <a:gd name="T17" fmla="*/ 129731 h 293"/>
              <a:gd name="T18" fmla="*/ 143670 w 497"/>
              <a:gd name="T19" fmla="*/ 129731 h 293"/>
              <a:gd name="T20" fmla="*/ 115296 w 497"/>
              <a:gd name="T21" fmla="*/ 98187 h 293"/>
              <a:gd name="T22" fmla="*/ 55847 w 497"/>
              <a:gd name="T23" fmla="*/ 98187 h 293"/>
              <a:gd name="T24" fmla="*/ 199517 w 497"/>
              <a:gd name="T25" fmla="*/ 86635 h 293"/>
              <a:gd name="T26" fmla="*/ 199517 w 497"/>
              <a:gd name="T27" fmla="*/ 86635 h 293"/>
              <a:gd name="T28" fmla="*/ 199517 w 497"/>
              <a:gd name="T29" fmla="*/ 19548 h 293"/>
              <a:gd name="T30" fmla="*/ 179700 w 497"/>
              <a:gd name="T31" fmla="*/ 0 h 293"/>
              <a:gd name="T32" fmla="*/ 79717 w 497"/>
              <a:gd name="T33" fmla="*/ 0 h 293"/>
              <a:gd name="T34" fmla="*/ 107640 w 497"/>
              <a:gd name="T35" fmla="*/ 27101 h 293"/>
              <a:gd name="T36" fmla="*/ 167540 w 497"/>
              <a:gd name="T37" fmla="*/ 27101 h 293"/>
              <a:gd name="T38" fmla="*/ 167540 w 497"/>
              <a:gd name="T39" fmla="*/ 86635 h 293"/>
              <a:gd name="T40" fmla="*/ 143670 w 497"/>
              <a:gd name="T41" fmla="*/ 86635 h 293"/>
              <a:gd name="T42" fmla="*/ 183303 w 497"/>
              <a:gd name="T43" fmla="*/ 129731 h 293"/>
              <a:gd name="T44" fmla="*/ 223387 w 497"/>
              <a:gd name="T45" fmla="*/ 86635 h 293"/>
              <a:gd name="T46" fmla="*/ 199517 w 497"/>
              <a:gd name="T47" fmla="*/ 86635 h 29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97" h="293">
                <a:moveTo>
                  <a:pt x="124" y="221"/>
                </a:moveTo>
                <a:lnTo>
                  <a:pt x="124" y="221"/>
                </a:lnTo>
                <a:cubicBezTo>
                  <a:pt x="124" y="97"/>
                  <a:pt x="124" y="97"/>
                  <a:pt x="124" y="97"/>
                </a:cubicBezTo>
                <a:cubicBezTo>
                  <a:pt x="177" y="97"/>
                  <a:pt x="177" y="97"/>
                  <a:pt x="177" y="97"/>
                </a:cubicBezTo>
                <a:cubicBezTo>
                  <a:pt x="88" y="0"/>
                  <a:pt x="88" y="0"/>
                  <a:pt x="88" y="0"/>
                </a:cubicBezTo>
                <a:cubicBezTo>
                  <a:pt x="0" y="97"/>
                  <a:pt x="0" y="97"/>
                  <a:pt x="0" y="97"/>
                </a:cubicBezTo>
                <a:cubicBezTo>
                  <a:pt x="53" y="97"/>
                  <a:pt x="53" y="97"/>
                  <a:pt x="53" y="97"/>
                </a:cubicBezTo>
                <a:cubicBezTo>
                  <a:pt x="53" y="248"/>
                  <a:pt x="53" y="248"/>
                  <a:pt x="53" y="248"/>
                </a:cubicBezTo>
                <a:cubicBezTo>
                  <a:pt x="53" y="274"/>
                  <a:pt x="71" y="292"/>
                  <a:pt x="97" y="292"/>
                </a:cubicBezTo>
                <a:cubicBezTo>
                  <a:pt x="319" y="292"/>
                  <a:pt x="319" y="292"/>
                  <a:pt x="319" y="292"/>
                </a:cubicBezTo>
                <a:cubicBezTo>
                  <a:pt x="256" y="221"/>
                  <a:pt x="256" y="221"/>
                  <a:pt x="256" y="221"/>
                </a:cubicBezTo>
                <a:lnTo>
                  <a:pt x="124" y="221"/>
                </a:lnTo>
                <a:close/>
                <a:moveTo>
                  <a:pt x="443" y="195"/>
                </a:moveTo>
                <a:lnTo>
                  <a:pt x="443" y="195"/>
                </a:lnTo>
                <a:cubicBezTo>
                  <a:pt x="443" y="44"/>
                  <a:pt x="443" y="44"/>
                  <a:pt x="443" y="44"/>
                </a:cubicBezTo>
                <a:cubicBezTo>
                  <a:pt x="443" y="17"/>
                  <a:pt x="425" y="0"/>
                  <a:pt x="399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239" y="61"/>
                  <a:pt x="239" y="61"/>
                  <a:pt x="239" y="61"/>
                </a:cubicBezTo>
                <a:cubicBezTo>
                  <a:pt x="372" y="61"/>
                  <a:pt x="372" y="61"/>
                  <a:pt x="372" y="61"/>
                </a:cubicBezTo>
                <a:cubicBezTo>
                  <a:pt x="372" y="195"/>
                  <a:pt x="372" y="195"/>
                  <a:pt x="372" y="195"/>
                </a:cubicBezTo>
                <a:cubicBezTo>
                  <a:pt x="319" y="195"/>
                  <a:pt x="319" y="195"/>
                  <a:pt x="319" y="195"/>
                </a:cubicBezTo>
                <a:cubicBezTo>
                  <a:pt x="407" y="292"/>
                  <a:pt x="407" y="292"/>
                  <a:pt x="407" y="292"/>
                </a:cubicBezTo>
                <a:cubicBezTo>
                  <a:pt x="496" y="195"/>
                  <a:pt x="496" y="195"/>
                  <a:pt x="496" y="195"/>
                </a:cubicBezTo>
                <a:lnTo>
                  <a:pt x="443" y="195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54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C90B494-6474-B5D3-30D9-3255818A6894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514421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55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EA19BB-2BB7-9803-1A7D-6D4A59B55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9739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C0FBAC04-F098-2284-6B50-DB0D15EDD3B4}"/>
              </a:ext>
            </a:extLst>
          </p:cNvPr>
          <p:cNvSpPr txBox="1">
            <a:spLocks/>
          </p:cNvSpPr>
          <p:nvPr/>
        </p:nvSpPr>
        <p:spPr>
          <a:xfrm>
            <a:off x="10463685" y="6323986"/>
            <a:ext cx="558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4DD34F6-DFEB-4EA9-8D3A-65F4C5A63292}" type="slidenum">
              <a:rPr lang="en-US" sz="1800" b="1" smtClean="0">
                <a:solidFill>
                  <a:srgbClr val="013F63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 algn="ctr"/>
              <a:t>5</a:t>
            </a:fld>
            <a:endParaRPr lang="en-US" sz="1800" b="1" dirty="0">
              <a:solidFill>
                <a:srgbClr val="013F63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EBDB25C-3494-FA5C-038B-02E1783F1812}"/>
              </a:ext>
            </a:extLst>
          </p:cNvPr>
          <p:cNvSpPr/>
          <p:nvPr/>
        </p:nvSpPr>
        <p:spPr>
          <a:xfrm>
            <a:off x="568156" y="2028773"/>
            <a:ext cx="8147741" cy="3124874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4159A6-DE02-C814-62D0-AE5ABEC9123B}"/>
              </a:ext>
            </a:extLst>
          </p:cNvPr>
          <p:cNvGrpSpPr/>
          <p:nvPr/>
        </p:nvGrpSpPr>
        <p:grpSpPr>
          <a:xfrm>
            <a:off x="489404" y="1439494"/>
            <a:ext cx="8586494" cy="4427907"/>
            <a:chOff x="381229" y="1655053"/>
            <a:chExt cx="3780000" cy="3780000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D84ECA4-2F17-020D-78CF-B85D28BFCA11}"/>
                </a:ext>
              </a:extLst>
            </p:cNvPr>
            <p:cNvSpPr/>
            <p:nvPr/>
          </p:nvSpPr>
          <p:spPr>
            <a:xfrm>
              <a:off x="381229" y="1655053"/>
              <a:ext cx="3780000" cy="3780000"/>
            </a:xfrm>
            <a:prstGeom prst="arc">
              <a:avLst/>
            </a:prstGeom>
            <a:ln w="19050">
              <a:solidFill>
                <a:srgbClr val="FE5C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803C7BDF-8BA2-045C-AD16-C3652F55D6E1}"/>
                </a:ext>
              </a:extLst>
            </p:cNvPr>
            <p:cNvSpPr/>
            <p:nvPr/>
          </p:nvSpPr>
          <p:spPr>
            <a:xfrm>
              <a:off x="381229" y="1655053"/>
              <a:ext cx="3780000" cy="3780000"/>
            </a:xfrm>
            <a:prstGeom prst="arc">
              <a:avLst>
                <a:gd name="adj1" fmla="val 5336229"/>
                <a:gd name="adj2" fmla="val 10652413"/>
              </a:avLst>
            </a:prstGeom>
            <a:ln w="19050">
              <a:solidFill>
                <a:srgbClr val="013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3ECFC55-8F3B-D8CC-9245-A674258A6F12}"/>
                </a:ext>
              </a:extLst>
            </p:cNvPr>
            <p:cNvSpPr/>
            <p:nvPr/>
          </p:nvSpPr>
          <p:spPr>
            <a:xfrm>
              <a:off x="3484515" y="2080443"/>
              <a:ext cx="180000" cy="180000"/>
            </a:xfrm>
            <a:prstGeom prst="ellipse">
              <a:avLst/>
            </a:prstGeom>
            <a:solidFill>
              <a:srgbClr val="013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2D5997-3F45-C8D0-029E-5919D774B256}"/>
                </a:ext>
              </a:extLst>
            </p:cNvPr>
            <p:cNvSpPr/>
            <p:nvPr/>
          </p:nvSpPr>
          <p:spPr>
            <a:xfrm>
              <a:off x="881752" y="4836000"/>
              <a:ext cx="180000" cy="180000"/>
            </a:xfrm>
            <a:prstGeom prst="ellipse">
              <a:avLst/>
            </a:prstGeom>
            <a:solidFill>
              <a:srgbClr val="FE5C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C51F4D38-BDC6-8057-6BF5-6FCCF1746C01}"/>
              </a:ext>
            </a:extLst>
          </p:cNvPr>
          <p:cNvSpPr/>
          <p:nvPr/>
        </p:nvSpPr>
        <p:spPr>
          <a:xfrm>
            <a:off x="9075898" y="1812773"/>
            <a:ext cx="216000" cy="216000"/>
          </a:xfrm>
          <a:prstGeom prst="ellipse">
            <a:avLst/>
          </a:prstGeom>
          <a:solidFill>
            <a:srgbClr val="01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88C04F-1A43-FCA3-C938-6B764EDBD566}"/>
              </a:ext>
            </a:extLst>
          </p:cNvPr>
          <p:cNvSpPr/>
          <p:nvPr/>
        </p:nvSpPr>
        <p:spPr>
          <a:xfrm>
            <a:off x="8787898" y="1812773"/>
            <a:ext cx="216000" cy="216000"/>
          </a:xfrm>
          <a:prstGeom prst="ellipse">
            <a:avLst/>
          </a:prstGeom>
          <a:solidFill>
            <a:srgbClr val="01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FAF5C4-7FB9-2A13-7395-A26192183520}"/>
              </a:ext>
            </a:extLst>
          </p:cNvPr>
          <p:cNvSpPr/>
          <p:nvPr/>
        </p:nvSpPr>
        <p:spPr>
          <a:xfrm>
            <a:off x="8499898" y="1812773"/>
            <a:ext cx="216000" cy="216000"/>
          </a:xfrm>
          <a:prstGeom prst="ellipse">
            <a:avLst/>
          </a:prstGeom>
          <a:solidFill>
            <a:srgbClr val="01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F20847-D87F-0947-8C5B-10D931A42A09}"/>
              </a:ext>
            </a:extLst>
          </p:cNvPr>
          <p:cNvSpPr txBox="1"/>
          <p:nvPr/>
        </p:nvSpPr>
        <p:spPr>
          <a:xfrm>
            <a:off x="777295" y="236438"/>
            <a:ext cx="1822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>
                <a:ln w="12700">
                  <a:solidFill>
                    <a:srgbClr val="013F63"/>
                  </a:solidFill>
                </a:ln>
                <a:noFill/>
                <a:latin typeface="Lalezar" panose="00000500000000000000" pitchFamily="2" charset="-78"/>
                <a:cs typeface="Lalezar" panose="00000500000000000000" pitchFamily="2" charset="-78"/>
              </a:rPr>
              <a:t>هوش مصنوعی</a:t>
            </a:r>
            <a:endParaRPr lang="en-US" sz="2400" dirty="0">
              <a:ln w="12700">
                <a:solidFill>
                  <a:srgbClr val="013F63"/>
                </a:solidFill>
              </a:ln>
              <a:noFill/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14030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F635377-14BC-9C35-ECAF-06441CA4F15D}"/>
              </a:ext>
            </a:extLst>
          </p:cNvPr>
          <p:cNvSpPr/>
          <p:nvPr/>
        </p:nvSpPr>
        <p:spPr>
          <a:xfrm rot="5400000">
            <a:off x="7557000" y="2223000"/>
            <a:ext cx="6858000" cy="2412000"/>
          </a:xfrm>
          <a:custGeom>
            <a:avLst/>
            <a:gdLst>
              <a:gd name="connsiteX0" fmla="*/ 0 w 6858000"/>
              <a:gd name="connsiteY0" fmla="*/ 2412000 h 2412000"/>
              <a:gd name="connsiteX1" fmla="*/ 0 w 6858000"/>
              <a:gd name="connsiteY1" fmla="*/ 917542 h 2412000"/>
              <a:gd name="connsiteX2" fmla="*/ 0 w 6858000"/>
              <a:gd name="connsiteY2" fmla="*/ 0 h 2412000"/>
              <a:gd name="connsiteX3" fmla="*/ 6858000 w 6858000"/>
              <a:gd name="connsiteY3" fmla="*/ 0 h 2412000"/>
              <a:gd name="connsiteX4" fmla="*/ 6858000 w 6858000"/>
              <a:gd name="connsiteY4" fmla="*/ 917539 h 2412000"/>
              <a:gd name="connsiteX5" fmla="*/ 6858000 w 6858000"/>
              <a:gd name="connsiteY5" fmla="*/ 917542 h 2412000"/>
              <a:gd name="connsiteX6" fmla="*/ 6858000 w 6858000"/>
              <a:gd name="connsiteY6" fmla="*/ 2411998 h 2412000"/>
              <a:gd name="connsiteX7" fmla="*/ 2281971 w 6858000"/>
              <a:gd name="connsiteY7" fmla="*/ 2411998 h 2412000"/>
              <a:gd name="connsiteX8" fmla="*/ 2045138 w 6858000"/>
              <a:gd name="connsiteY8" fmla="*/ 2255015 h 2412000"/>
              <a:gd name="connsiteX9" fmla="*/ 2030326 w 6858000"/>
              <a:gd name="connsiteY9" fmla="*/ 2207299 h 2412000"/>
              <a:gd name="connsiteX10" fmla="*/ 2030326 w 6858000"/>
              <a:gd name="connsiteY10" fmla="*/ 612000 h 2412000"/>
              <a:gd name="connsiteX11" fmla="*/ 1670326 w 6858000"/>
              <a:gd name="connsiteY11" fmla="*/ 252000 h 2412000"/>
              <a:gd name="connsiteX12" fmla="*/ 1310326 w 6858000"/>
              <a:gd name="connsiteY12" fmla="*/ 612000 h 2412000"/>
              <a:gd name="connsiteX13" fmla="*/ 1310326 w 6858000"/>
              <a:gd name="connsiteY13" fmla="*/ 917542 h 2412000"/>
              <a:gd name="connsiteX14" fmla="*/ 1310325 w 6858000"/>
              <a:gd name="connsiteY14" fmla="*/ 917542 h 2412000"/>
              <a:gd name="connsiteX15" fmla="*/ 1310325 w 6858000"/>
              <a:gd name="connsiteY15" fmla="*/ 2199898 h 2412000"/>
              <a:gd name="connsiteX16" fmla="*/ 1098223 w 6858000"/>
              <a:gd name="connsiteY16" fmla="*/ 2412000 h 2412000"/>
              <a:gd name="connsiteX17" fmla="*/ 0 w 6858000"/>
              <a:gd name="connsiteY17" fmla="*/ 2412000 h 24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58000" h="2412000">
                <a:moveTo>
                  <a:pt x="0" y="2412000"/>
                </a:moveTo>
                <a:lnTo>
                  <a:pt x="0" y="917542"/>
                </a:lnTo>
                <a:lnTo>
                  <a:pt x="0" y="0"/>
                </a:lnTo>
                <a:lnTo>
                  <a:pt x="6858000" y="0"/>
                </a:lnTo>
                <a:lnTo>
                  <a:pt x="6858000" y="917539"/>
                </a:lnTo>
                <a:lnTo>
                  <a:pt x="6858000" y="917542"/>
                </a:lnTo>
                <a:lnTo>
                  <a:pt x="6858000" y="2411998"/>
                </a:lnTo>
                <a:lnTo>
                  <a:pt x="2281971" y="2411998"/>
                </a:lnTo>
                <a:cubicBezTo>
                  <a:pt x="2175505" y="2411998"/>
                  <a:pt x="2084157" y="2347267"/>
                  <a:pt x="2045138" y="2255015"/>
                </a:cubicBezTo>
                <a:lnTo>
                  <a:pt x="2030326" y="2207299"/>
                </a:lnTo>
                <a:lnTo>
                  <a:pt x="2030326" y="612000"/>
                </a:lnTo>
                <a:cubicBezTo>
                  <a:pt x="2030326" y="413177"/>
                  <a:pt x="1869149" y="252000"/>
                  <a:pt x="1670326" y="252000"/>
                </a:cubicBezTo>
                <a:cubicBezTo>
                  <a:pt x="1471503" y="252000"/>
                  <a:pt x="1310326" y="413177"/>
                  <a:pt x="1310326" y="612000"/>
                </a:cubicBezTo>
                <a:lnTo>
                  <a:pt x="1310326" y="917542"/>
                </a:lnTo>
                <a:lnTo>
                  <a:pt x="1310325" y="917542"/>
                </a:lnTo>
                <a:lnTo>
                  <a:pt x="1310325" y="2199898"/>
                </a:lnTo>
                <a:cubicBezTo>
                  <a:pt x="1310325" y="2317039"/>
                  <a:pt x="1215364" y="2412000"/>
                  <a:pt x="1098223" y="2412000"/>
                </a:cubicBezTo>
                <a:lnTo>
                  <a:pt x="0" y="2412000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2B64D52-4157-A6FE-E876-15603C2F24E9}"/>
              </a:ext>
            </a:extLst>
          </p:cNvPr>
          <p:cNvSpPr/>
          <p:nvPr/>
        </p:nvSpPr>
        <p:spPr>
          <a:xfrm>
            <a:off x="10428000" y="97234"/>
            <a:ext cx="1116000" cy="111585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hlinkClick r:id="rId3" action="ppaction://hlinksldjump"/>
            <a:extLst>
              <a:ext uri="{FF2B5EF4-FFF2-40B4-BE49-F238E27FC236}">
                <a16:creationId xmlns:a16="http://schemas.microsoft.com/office/drawing/2014/main" id="{4EA5B2AB-93C0-4796-BC2C-6B7F486315D9}"/>
              </a:ext>
            </a:extLst>
          </p:cNvPr>
          <p:cNvSpPr txBox="1"/>
          <p:nvPr/>
        </p:nvSpPr>
        <p:spPr>
          <a:xfrm>
            <a:off x="10540205" y="1439494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مقدمه</a:t>
            </a:r>
            <a:endParaRPr lang="en-US" sz="24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26" name="TextBox 25">
            <a:hlinkClick r:id="rId4" action="ppaction://hlinksldjump"/>
            <a:extLst>
              <a:ext uri="{FF2B5EF4-FFF2-40B4-BE49-F238E27FC236}">
                <a16:creationId xmlns:a16="http://schemas.microsoft.com/office/drawing/2014/main" id="{A031EF83-BB93-EAB9-4132-413E6966B1F6}"/>
              </a:ext>
            </a:extLst>
          </p:cNvPr>
          <p:cNvSpPr txBox="1"/>
          <p:nvPr/>
        </p:nvSpPr>
        <p:spPr>
          <a:xfrm>
            <a:off x="9986367" y="2478013"/>
            <a:ext cx="1999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مروری بر تحقیقات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28" name="TextBox 27">
            <a:hlinkClick r:id="rId5" action="ppaction://hlinksldjump"/>
            <a:extLst>
              <a:ext uri="{FF2B5EF4-FFF2-40B4-BE49-F238E27FC236}">
                <a16:creationId xmlns:a16="http://schemas.microsoft.com/office/drawing/2014/main" id="{BD6F1E6B-7A01-09E1-E2BB-34582990392B}"/>
              </a:ext>
            </a:extLst>
          </p:cNvPr>
          <p:cNvSpPr txBox="1"/>
          <p:nvPr/>
        </p:nvSpPr>
        <p:spPr>
          <a:xfrm>
            <a:off x="10605468" y="3516532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نتایج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29" name="TextBox 28">
            <a:hlinkClick r:id="rId6" action="ppaction://hlinksldjump"/>
            <a:extLst>
              <a:ext uri="{FF2B5EF4-FFF2-40B4-BE49-F238E27FC236}">
                <a16:creationId xmlns:a16="http://schemas.microsoft.com/office/drawing/2014/main" id="{C6DF7BD2-6920-D1E4-40D4-0F11C8668771}"/>
              </a:ext>
            </a:extLst>
          </p:cNvPr>
          <p:cNvSpPr txBox="1"/>
          <p:nvPr/>
        </p:nvSpPr>
        <p:spPr>
          <a:xfrm>
            <a:off x="10246855" y="4574927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منابع و مآخذ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01163F-7313-9C04-CDCE-5A11A0D606E1}"/>
              </a:ext>
            </a:extLst>
          </p:cNvPr>
          <p:cNvCxnSpPr>
            <a:cxnSpLocks/>
          </p:cNvCxnSpPr>
          <p:nvPr/>
        </p:nvCxnSpPr>
        <p:spPr>
          <a:xfrm>
            <a:off x="10176000" y="218958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9EDC03A-46B0-4008-D698-B97EDA34E03C}"/>
              </a:ext>
            </a:extLst>
          </p:cNvPr>
          <p:cNvCxnSpPr>
            <a:cxnSpLocks/>
          </p:cNvCxnSpPr>
          <p:nvPr/>
        </p:nvCxnSpPr>
        <p:spPr>
          <a:xfrm>
            <a:off x="10176000" y="322810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1B87A91-E1DE-E103-414A-C71562CB246D}"/>
              </a:ext>
            </a:extLst>
          </p:cNvPr>
          <p:cNvCxnSpPr>
            <a:cxnSpLocks/>
          </p:cNvCxnSpPr>
          <p:nvPr/>
        </p:nvCxnSpPr>
        <p:spPr>
          <a:xfrm>
            <a:off x="10176000" y="426662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E0B06BD-825B-E55F-2399-C60038C6A441}"/>
              </a:ext>
            </a:extLst>
          </p:cNvPr>
          <p:cNvCxnSpPr>
            <a:cxnSpLocks/>
          </p:cNvCxnSpPr>
          <p:nvPr/>
        </p:nvCxnSpPr>
        <p:spPr>
          <a:xfrm>
            <a:off x="10176000" y="530514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80491EA-FC02-346B-A317-8A3069FA8200}"/>
              </a:ext>
            </a:extLst>
          </p:cNvPr>
          <p:cNvCxnSpPr>
            <a:cxnSpLocks/>
          </p:cNvCxnSpPr>
          <p:nvPr/>
        </p:nvCxnSpPr>
        <p:spPr>
          <a:xfrm>
            <a:off x="381230" y="75965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5998B9D-84E8-3D30-6E07-946061F90F3F}"/>
              </a:ext>
            </a:extLst>
          </p:cNvPr>
          <p:cNvCxnSpPr>
            <a:cxnSpLocks/>
          </p:cNvCxnSpPr>
          <p:nvPr/>
        </p:nvCxnSpPr>
        <p:spPr>
          <a:xfrm>
            <a:off x="381230" y="633189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85B3D0E-8799-23F2-B19F-BDE4EA43CDFF}"/>
              </a:ext>
            </a:extLst>
          </p:cNvPr>
          <p:cNvSpPr txBox="1"/>
          <p:nvPr/>
        </p:nvSpPr>
        <p:spPr>
          <a:xfrm>
            <a:off x="6028937" y="174884"/>
            <a:ext cx="3369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32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رگرسیون و دسته بندی</a:t>
            </a:r>
            <a:endParaRPr lang="en-US" sz="32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5A5C3B2-AE49-CB7A-2941-3DDFCBAD33B0}"/>
              </a:ext>
            </a:extLst>
          </p:cNvPr>
          <p:cNvSpPr txBox="1"/>
          <p:nvPr/>
        </p:nvSpPr>
        <p:spPr>
          <a:xfrm>
            <a:off x="381230" y="6392003"/>
            <a:ext cx="9022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600" b="1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عنوان سمینار: ...................................................................................................................... . </a:t>
            </a:r>
            <a:endParaRPr lang="en-US" sz="1600" b="1" dirty="0">
              <a:solidFill>
                <a:srgbClr val="013F63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001F79E-E737-AFDF-6C3B-6E7396001C81}"/>
              </a:ext>
            </a:extLst>
          </p:cNvPr>
          <p:cNvSpPr/>
          <p:nvPr/>
        </p:nvSpPr>
        <p:spPr>
          <a:xfrm>
            <a:off x="9952944" y="6268221"/>
            <a:ext cx="2066112" cy="476655"/>
          </a:xfrm>
          <a:prstGeom prst="roundRect">
            <a:avLst/>
          </a:prstGeom>
          <a:solidFill>
            <a:srgbClr val="F0ECE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151">
            <a:hlinkClick r:id="rId7" action="ppaction://hlinksldjump"/>
            <a:extLst>
              <a:ext uri="{FF2B5EF4-FFF2-40B4-BE49-F238E27FC236}">
                <a16:creationId xmlns:a16="http://schemas.microsoft.com/office/drawing/2014/main" id="{BA4C4235-0E6A-DECE-78A6-94AA2CE0F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7265" y="6398856"/>
            <a:ext cx="344487" cy="215384"/>
          </a:xfrm>
          <a:custGeom>
            <a:avLst/>
            <a:gdLst>
              <a:gd name="T0" fmla="*/ 55847 w 497"/>
              <a:gd name="T1" fmla="*/ 98187 h 293"/>
              <a:gd name="T2" fmla="*/ 55847 w 497"/>
              <a:gd name="T3" fmla="*/ 98187 h 293"/>
              <a:gd name="T4" fmla="*/ 55847 w 497"/>
              <a:gd name="T5" fmla="*/ 43095 h 293"/>
              <a:gd name="T6" fmla="*/ 79717 w 497"/>
              <a:gd name="T7" fmla="*/ 43095 h 293"/>
              <a:gd name="T8" fmla="*/ 39633 w 497"/>
              <a:gd name="T9" fmla="*/ 0 h 293"/>
              <a:gd name="T10" fmla="*/ 0 w 497"/>
              <a:gd name="T11" fmla="*/ 43095 h 293"/>
              <a:gd name="T12" fmla="*/ 23870 w 497"/>
              <a:gd name="T13" fmla="*/ 43095 h 293"/>
              <a:gd name="T14" fmla="*/ 23870 w 497"/>
              <a:gd name="T15" fmla="*/ 110182 h 293"/>
              <a:gd name="T16" fmla="*/ 43686 w 497"/>
              <a:gd name="T17" fmla="*/ 129731 h 293"/>
              <a:gd name="T18" fmla="*/ 143670 w 497"/>
              <a:gd name="T19" fmla="*/ 129731 h 293"/>
              <a:gd name="T20" fmla="*/ 115296 w 497"/>
              <a:gd name="T21" fmla="*/ 98187 h 293"/>
              <a:gd name="T22" fmla="*/ 55847 w 497"/>
              <a:gd name="T23" fmla="*/ 98187 h 293"/>
              <a:gd name="T24" fmla="*/ 199517 w 497"/>
              <a:gd name="T25" fmla="*/ 86635 h 293"/>
              <a:gd name="T26" fmla="*/ 199517 w 497"/>
              <a:gd name="T27" fmla="*/ 86635 h 293"/>
              <a:gd name="T28" fmla="*/ 199517 w 497"/>
              <a:gd name="T29" fmla="*/ 19548 h 293"/>
              <a:gd name="T30" fmla="*/ 179700 w 497"/>
              <a:gd name="T31" fmla="*/ 0 h 293"/>
              <a:gd name="T32" fmla="*/ 79717 w 497"/>
              <a:gd name="T33" fmla="*/ 0 h 293"/>
              <a:gd name="T34" fmla="*/ 107640 w 497"/>
              <a:gd name="T35" fmla="*/ 27101 h 293"/>
              <a:gd name="T36" fmla="*/ 167540 w 497"/>
              <a:gd name="T37" fmla="*/ 27101 h 293"/>
              <a:gd name="T38" fmla="*/ 167540 w 497"/>
              <a:gd name="T39" fmla="*/ 86635 h 293"/>
              <a:gd name="T40" fmla="*/ 143670 w 497"/>
              <a:gd name="T41" fmla="*/ 86635 h 293"/>
              <a:gd name="T42" fmla="*/ 183303 w 497"/>
              <a:gd name="T43" fmla="*/ 129731 h 293"/>
              <a:gd name="T44" fmla="*/ 223387 w 497"/>
              <a:gd name="T45" fmla="*/ 86635 h 293"/>
              <a:gd name="T46" fmla="*/ 199517 w 497"/>
              <a:gd name="T47" fmla="*/ 86635 h 29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97" h="293">
                <a:moveTo>
                  <a:pt x="124" y="221"/>
                </a:moveTo>
                <a:lnTo>
                  <a:pt x="124" y="221"/>
                </a:lnTo>
                <a:cubicBezTo>
                  <a:pt x="124" y="97"/>
                  <a:pt x="124" y="97"/>
                  <a:pt x="124" y="97"/>
                </a:cubicBezTo>
                <a:cubicBezTo>
                  <a:pt x="177" y="97"/>
                  <a:pt x="177" y="97"/>
                  <a:pt x="177" y="97"/>
                </a:cubicBezTo>
                <a:cubicBezTo>
                  <a:pt x="88" y="0"/>
                  <a:pt x="88" y="0"/>
                  <a:pt x="88" y="0"/>
                </a:cubicBezTo>
                <a:cubicBezTo>
                  <a:pt x="0" y="97"/>
                  <a:pt x="0" y="97"/>
                  <a:pt x="0" y="97"/>
                </a:cubicBezTo>
                <a:cubicBezTo>
                  <a:pt x="53" y="97"/>
                  <a:pt x="53" y="97"/>
                  <a:pt x="53" y="97"/>
                </a:cubicBezTo>
                <a:cubicBezTo>
                  <a:pt x="53" y="248"/>
                  <a:pt x="53" y="248"/>
                  <a:pt x="53" y="248"/>
                </a:cubicBezTo>
                <a:cubicBezTo>
                  <a:pt x="53" y="274"/>
                  <a:pt x="71" y="292"/>
                  <a:pt x="97" y="292"/>
                </a:cubicBezTo>
                <a:cubicBezTo>
                  <a:pt x="319" y="292"/>
                  <a:pt x="319" y="292"/>
                  <a:pt x="319" y="292"/>
                </a:cubicBezTo>
                <a:cubicBezTo>
                  <a:pt x="256" y="221"/>
                  <a:pt x="256" y="221"/>
                  <a:pt x="256" y="221"/>
                </a:cubicBezTo>
                <a:lnTo>
                  <a:pt x="124" y="221"/>
                </a:lnTo>
                <a:close/>
                <a:moveTo>
                  <a:pt x="443" y="195"/>
                </a:moveTo>
                <a:lnTo>
                  <a:pt x="443" y="195"/>
                </a:lnTo>
                <a:cubicBezTo>
                  <a:pt x="443" y="44"/>
                  <a:pt x="443" y="44"/>
                  <a:pt x="443" y="44"/>
                </a:cubicBezTo>
                <a:cubicBezTo>
                  <a:pt x="443" y="17"/>
                  <a:pt x="425" y="0"/>
                  <a:pt x="399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239" y="61"/>
                  <a:pt x="239" y="61"/>
                  <a:pt x="239" y="61"/>
                </a:cubicBezTo>
                <a:cubicBezTo>
                  <a:pt x="372" y="61"/>
                  <a:pt x="372" y="61"/>
                  <a:pt x="372" y="61"/>
                </a:cubicBezTo>
                <a:cubicBezTo>
                  <a:pt x="372" y="195"/>
                  <a:pt x="372" y="195"/>
                  <a:pt x="372" y="195"/>
                </a:cubicBezTo>
                <a:cubicBezTo>
                  <a:pt x="319" y="195"/>
                  <a:pt x="319" y="195"/>
                  <a:pt x="319" y="195"/>
                </a:cubicBezTo>
                <a:cubicBezTo>
                  <a:pt x="407" y="292"/>
                  <a:pt x="407" y="292"/>
                  <a:pt x="407" y="292"/>
                </a:cubicBezTo>
                <a:cubicBezTo>
                  <a:pt x="496" y="195"/>
                  <a:pt x="496" y="195"/>
                  <a:pt x="496" y="195"/>
                </a:cubicBezTo>
                <a:lnTo>
                  <a:pt x="443" y="195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54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C90B494-6474-B5D3-30D9-3255818A6894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514421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55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EA19BB-2BB7-9803-1A7D-6D4A59B55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9739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C0FBAC04-F098-2284-6B50-DB0D15EDD3B4}"/>
              </a:ext>
            </a:extLst>
          </p:cNvPr>
          <p:cNvSpPr txBox="1">
            <a:spLocks/>
          </p:cNvSpPr>
          <p:nvPr/>
        </p:nvSpPr>
        <p:spPr>
          <a:xfrm>
            <a:off x="10463685" y="6323986"/>
            <a:ext cx="558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4DD34F6-DFEB-4EA9-8D3A-65F4C5A63292}" type="slidenum">
              <a:rPr lang="en-US" sz="1800" b="1" smtClean="0">
                <a:solidFill>
                  <a:srgbClr val="013F63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 algn="ctr"/>
              <a:t>6</a:t>
            </a:fld>
            <a:endParaRPr lang="en-US" sz="1800" b="1" dirty="0">
              <a:solidFill>
                <a:srgbClr val="013F63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4159A6-DE02-C814-62D0-AE5ABEC9123B}"/>
              </a:ext>
            </a:extLst>
          </p:cNvPr>
          <p:cNvGrpSpPr/>
          <p:nvPr/>
        </p:nvGrpSpPr>
        <p:grpSpPr>
          <a:xfrm>
            <a:off x="1539109" y="1419280"/>
            <a:ext cx="7464789" cy="4698255"/>
            <a:chOff x="381229" y="1655053"/>
            <a:chExt cx="3780000" cy="3780000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D84ECA4-2F17-020D-78CF-B85D28BFCA11}"/>
                </a:ext>
              </a:extLst>
            </p:cNvPr>
            <p:cNvSpPr/>
            <p:nvPr/>
          </p:nvSpPr>
          <p:spPr>
            <a:xfrm>
              <a:off x="381229" y="1655053"/>
              <a:ext cx="3780000" cy="3780000"/>
            </a:xfrm>
            <a:prstGeom prst="arc">
              <a:avLst/>
            </a:prstGeom>
            <a:ln w="19050">
              <a:solidFill>
                <a:srgbClr val="FE5C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803C7BDF-8BA2-045C-AD16-C3652F55D6E1}"/>
                </a:ext>
              </a:extLst>
            </p:cNvPr>
            <p:cNvSpPr/>
            <p:nvPr/>
          </p:nvSpPr>
          <p:spPr>
            <a:xfrm>
              <a:off x="381229" y="1655053"/>
              <a:ext cx="3780000" cy="3780000"/>
            </a:xfrm>
            <a:prstGeom prst="arc">
              <a:avLst>
                <a:gd name="adj1" fmla="val 5336229"/>
                <a:gd name="adj2" fmla="val 10652413"/>
              </a:avLst>
            </a:prstGeom>
            <a:ln w="19050">
              <a:solidFill>
                <a:srgbClr val="013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3ECFC55-8F3B-D8CC-9245-A674258A6F12}"/>
                </a:ext>
              </a:extLst>
            </p:cNvPr>
            <p:cNvSpPr/>
            <p:nvPr/>
          </p:nvSpPr>
          <p:spPr>
            <a:xfrm>
              <a:off x="3484515" y="2080443"/>
              <a:ext cx="180000" cy="180000"/>
            </a:xfrm>
            <a:prstGeom prst="ellipse">
              <a:avLst/>
            </a:prstGeom>
            <a:solidFill>
              <a:srgbClr val="013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2D5997-3F45-C8D0-029E-5919D774B256}"/>
                </a:ext>
              </a:extLst>
            </p:cNvPr>
            <p:cNvSpPr/>
            <p:nvPr/>
          </p:nvSpPr>
          <p:spPr>
            <a:xfrm>
              <a:off x="881752" y="4836000"/>
              <a:ext cx="180000" cy="180000"/>
            </a:xfrm>
            <a:prstGeom prst="ellipse">
              <a:avLst/>
            </a:prstGeom>
            <a:solidFill>
              <a:srgbClr val="FE5C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C51F4D38-BDC6-8057-6BF5-6FCCF1746C01}"/>
              </a:ext>
            </a:extLst>
          </p:cNvPr>
          <p:cNvSpPr/>
          <p:nvPr/>
        </p:nvSpPr>
        <p:spPr>
          <a:xfrm>
            <a:off x="9075898" y="1812773"/>
            <a:ext cx="216000" cy="216000"/>
          </a:xfrm>
          <a:prstGeom prst="ellipse">
            <a:avLst/>
          </a:prstGeom>
          <a:solidFill>
            <a:srgbClr val="01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88C04F-1A43-FCA3-C938-6B764EDBD566}"/>
              </a:ext>
            </a:extLst>
          </p:cNvPr>
          <p:cNvSpPr/>
          <p:nvPr/>
        </p:nvSpPr>
        <p:spPr>
          <a:xfrm>
            <a:off x="8787898" y="1812773"/>
            <a:ext cx="216000" cy="216000"/>
          </a:xfrm>
          <a:prstGeom prst="ellipse">
            <a:avLst/>
          </a:prstGeom>
          <a:solidFill>
            <a:srgbClr val="01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FAF5C4-7FB9-2A13-7395-A26192183520}"/>
              </a:ext>
            </a:extLst>
          </p:cNvPr>
          <p:cNvSpPr/>
          <p:nvPr/>
        </p:nvSpPr>
        <p:spPr>
          <a:xfrm>
            <a:off x="8499898" y="1812773"/>
            <a:ext cx="216000" cy="216000"/>
          </a:xfrm>
          <a:prstGeom prst="ellipse">
            <a:avLst/>
          </a:prstGeom>
          <a:solidFill>
            <a:srgbClr val="01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F20847-D87F-0947-8C5B-10D931A42A09}"/>
              </a:ext>
            </a:extLst>
          </p:cNvPr>
          <p:cNvSpPr txBox="1"/>
          <p:nvPr/>
        </p:nvSpPr>
        <p:spPr>
          <a:xfrm>
            <a:off x="777295" y="236438"/>
            <a:ext cx="1822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>
                <a:ln w="12700">
                  <a:solidFill>
                    <a:srgbClr val="013F63"/>
                  </a:solidFill>
                </a:ln>
                <a:noFill/>
                <a:latin typeface="Lalezar" panose="00000500000000000000" pitchFamily="2" charset="-78"/>
                <a:cs typeface="Lalezar" panose="00000500000000000000" pitchFamily="2" charset="-78"/>
              </a:rPr>
              <a:t>هوش مصنوعی</a:t>
            </a:r>
            <a:endParaRPr lang="en-US" sz="2400" dirty="0">
              <a:ln w="12700">
                <a:solidFill>
                  <a:srgbClr val="013F63"/>
                </a:solidFill>
              </a:ln>
              <a:noFill/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A2AFBA7-C65E-E85E-B0FA-EF9E113C48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04" y="2312045"/>
            <a:ext cx="5714286" cy="2800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896119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F635377-14BC-9C35-ECAF-06441CA4F15D}"/>
              </a:ext>
            </a:extLst>
          </p:cNvPr>
          <p:cNvSpPr/>
          <p:nvPr/>
        </p:nvSpPr>
        <p:spPr>
          <a:xfrm rot="5400000">
            <a:off x="7557000" y="2223000"/>
            <a:ext cx="6858000" cy="2412000"/>
          </a:xfrm>
          <a:custGeom>
            <a:avLst/>
            <a:gdLst>
              <a:gd name="connsiteX0" fmla="*/ 0 w 6858000"/>
              <a:gd name="connsiteY0" fmla="*/ 2412000 h 2412000"/>
              <a:gd name="connsiteX1" fmla="*/ 0 w 6858000"/>
              <a:gd name="connsiteY1" fmla="*/ 917542 h 2412000"/>
              <a:gd name="connsiteX2" fmla="*/ 0 w 6858000"/>
              <a:gd name="connsiteY2" fmla="*/ 0 h 2412000"/>
              <a:gd name="connsiteX3" fmla="*/ 6858000 w 6858000"/>
              <a:gd name="connsiteY3" fmla="*/ 0 h 2412000"/>
              <a:gd name="connsiteX4" fmla="*/ 6858000 w 6858000"/>
              <a:gd name="connsiteY4" fmla="*/ 917539 h 2412000"/>
              <a:gd name="connsiteX5" fmla="*/ 6858000 w 6858000"/>
              <a:gd name="connsiteY5" fmla="*/ 917542 h 2412000"/>
              <a:gd name="connsiteX6" fmla="*/ 6858000 w 6858000"/>
              <a:gd name="connsiteY6" fmla="*/ 2411998 h 2412000"/>
              <a:gd name="connsiteX7" fmla="*/ 2281971 w 6858000"/>
              <a:gd name="connsiteY7" fmla="*/ 2411998 h 2412000"/>
              <a:gd name="connsiteX8" fmla="*/ 2045138 w 6858000"/>
              <a:gd name="connsiteY8" fmla="*/ 2255015 h 2412000"/>
              <a:gd name="connsiteX9" fmla="*/ 2030326 w 6858000"/>
              <a:gd name="connsiteY9" fmla="*/ 2207299 h 2412000"/>
              <a:gd name="connsiteX10" fmla="*/ 2030326 w 6858000"/>
              <a:gd name="connsiteY10" fmla="*/ 612000 h 2412000"/>
              <a:gd name="connsiteX11" fmla="*/ 1670326 w 6858000"/>
              <a:gd name="connsiteY11" fmla="*/ 252000 h 2412000"/>
              <a:gd name="connsiteX12" fmla="*/ 1310326 w 6858000"/>
              <a:gd name="connsiteY12" fmla="*/ 612000 h 2412000"/>
              <a:gd name="connsiteX13" fmla="*/ 1310326 w 6858000"/>
              <a:gd name="connsiteY13" fmla="*/ 917542 h 2412000"/>
              <a:gd name="connsiteX14" fmla="*/ 1310325 w 6858000"/>
              <a:gd name="connsiteY14" fmla="*/ 917542 h 2412000"/>
              <a:gd name="connsiteX15" fmla="*/ 1310325 w 6858000"/>
              <a:gd name="connsiteY15" fmla="*/ 2199898 h 2412000"/>
              <a:gd name="connsiteX16" fmla="*/ 1098223 w 6858000"/>
              <a:gd name="connsiteY16" fmla="*/ 2412000 h 2412000"/>
              <a:gd name="connsiteX17" fmla="*/ 0 w 6858000"/>
              <a:gd name="connsiteY17" fmla="*/ 2412000 h 24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58000" h="2412000">
                <a:moveTo>
                  <a:pt x="0" y="2412000"/>
                </a:moveTo>
                <a:lnTo>
                  <a:pt x="0" y="917542"/>
                </a:lnTo>
                <a:lnTo>
                  <a:pt x="0" y="0"/>
                </a:lnTo>
                <a:lnTo>
                  <a:pt x="6858000" y="0"/>
                </a:lnTo>
                <a:lnTo>
                  <a:pt x="6858000" y="917539"/>
                </a:lnTo>
                <a:lnTo>
                  <a:pt x="6858000" y="917542"/>
                </a:lnTo>
                <a:lnTo>
                  <a:pt x="6858000" y="2411998"/>
                </a:lnTo>
                <a:lnTo>
                  <a:pt x="2281971" y="2411998"/>
                </a:lnTo>
                <a:cubicBezTo>
                  <a:pt x="2175505" y="2411998"/>
                  <a:pt x="2084157" y="2347267"/>
                  <a:pt x="2045138" y="2255015"/>
                </a:cubicBezTo>
                <a:lnTo>
                  <a:pt x="2030326" y="2207299"/>
                </a:lnTo>
                <a:lnTo>
                  <a:pt x="2030326" y="612000"/>
                </a:lnTo>
                <a:cubicBezTo>
                  <a:pt x="2030326" y="413177"/>
                  <a:pt x="1869149" y="252000"/>
                  <a:pt x="1670326" y="252000"/>
                </a:cubicBezTo>
                <a:cubicBezTo>
                  <a:pt x="1471503" y="252000"/>
                  <a:pt x="1310326" y="413177"/>
                  <a:pt x="1310326" y="612000"/>
                </a:cubicBezTo>
                <a:lnTo>
                  <a:pt x="1310326" y="917542"/>
                </a:lnTo>
                <a:lnTo>
                  <a:pt x="1310325" y="917542"/>
                </a:lnTo>
                <a:lnTo>
                  <a:pt x="1310325" y="2199898"/>
                </a:lnTo>
                <a:cubicBezTo>
                  <a:pt x="1310325" y="2317039"/>
                  <a:pt x="1215364" y="2412000"/>
                  <a:pt x="1098223" y="2412000"/>
                </a:cubicBezTo>
                <a:lnTo>
                  <a:pt x="0" y="2412000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2B64D52-4157-A6FE-E876-15603C2F24E9}"/>
              </a:ext>
            </a:extLst>
          </p:cNvPr>
          <p:cNvSpPr/>
          <p:nvPr/>
        </p:nvSpPr>
        <p:spPr>
          <a:xfrm>
            <a:off x="10428000" y="97234"/>
            <a:ext cx="1116000" cy="111585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hlinkClick r:id="rId3" action="ppaction://hlinksldjump"/>
            <a:extLst>
              <a:ext uri="{FF2B5EF4-FFF2-40B4-BE49-F238E27FC236}">
                <a16:creationId xmlns:a16="http://schemas.microsoft.com/office/drawing/2014/main" id="{4EA5B2AB-93C0-4796-BC2C-6B7F486315D9}"/>
              </a:ext>
            </a:extLst>
          </p:cNvPr>
          <p:cNvSpPr txBox="1"/>
          <p:nvPr/>
        </p:nvSpPr>
        <p:spPr>
          <a:xfrm>
            <a:off x="10540205" y="1439494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مقدمه</a:t>
            </a:r>
            <a:endParaRPr lang="en-US" sz="24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26" name="TextBox 25">
            <a:hlinkClick r:id="rId4" action="ppaction://hlinksldjump"/>
            <a:extLst>
              <a:ext uri="{FF2B5EF4-FFF2-40B4-BE49-F238E27FC236}">
                <a16:creationId xmlns:a16="http://schemas.microsoft.com/office/drawing/2014/main" id="{A031EF83-BB93-EAB9-4132-413E6966B1F6}"/>
              </a:ext>
            </a:extLst>
          </p:cNvPr>
          <p:cNvSpPr txBox="1"/>
          <p:nvPr/>
        </p:nvSpPr>
        <p:spPr>
          <a:xfrm>
            <a:off x="9986367" y="2478013"/>
            <a:ext cx="1999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مروری بر تحقیقات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28" name="TextBox 27">
            <a:hlinkClick r:id="rId5" action="ppaction://hlinksldjump"/>
            <a:extLst>
              <a:ext uri="{FF2B5EF4-FFF2-40B4-BE49-F238E27FC236}">
                <a16:creationId xmlns:a16="http://schemas.microsoft.com/office/drawing/2014/main" id="{BD6F1E6B-7A01-09E1-E2BB-34582990392B}"/>
              </a:ext>
            </a:extLst>
          </p:cNvPr>
          <p:cNvSpPr txBox="1"/>
          <p:nvPr/>
        </p:nvSpPr>
        <p:spPr>
          <a:xfrm>
            <a:off x="10580514" y="3591975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نتایج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29" name="TextBox 28">
            <a:hlinkClick r:id="rId6" action="ppaction://hlinksldjump"/>
            <a:extLst>
              <a:ext uri="{FF2B5EF4-FFF2-40B4-BE49-F238E27FC236}">
                <a16:creationId xmlns:a16="http://schemas.microsoft.com/office/drawing/2014/main" id="{C6DF7BD2-6920-D1E4-40D4-0F11C8668771}"/>
              </a:ext>
            </a:extLst>
          </p:cNvPr>
          <p:cNvSpPr txBox="1"/>
          <p:nvPr/>
        </p:nvSpPr>
        <p:spPr>
          <a:xfrm>
            <a:off x="10282737" y="4583197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منابع و مآخذ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01163F-7313-9C04-CDCE-5A11A0D606E1}"/>
              </a:ext>
            </a:extLst>
          </p:cNvPr>
          <p:cNvCxnSpPr>
            <a:cxnSpLocks/>
          </p:cNvCxnSpPr>
          <p:nvPr/>
        </p:nvCxnSpPr>
        <p:spPr>
          <a:xfrm>
            <a:off x="10176000" y="218958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9EDC03A-46B0-4008-D698-B97EDA34E03C}"/>
              </a:ext>
            </a:extLst>
          </p:cNvPr>
          <p:cNvCxnSpPr>
            <a:cxnSpLocks/>
          </p:cNvCxnSpPr>
          <p:nvPr/>
        </p:nvCxnSpPr>
        <p:spPr>
          <a:xfrm>
            <a:off x="10176000" y="322810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1B87A91-E1DE-E103-414A-C71562CB246D}"/>
              </a:ext>
            </a:extLst>
          </p:cNvPr>
          <p:cNvCxnSpPr>
            <a:cxnSpLocks/>
          </p:cNvCxnSpPr>
          <p:nvPr/>
        </p:nvCxnSpPr>
        <p:spPr>
          <a:xfrm>
            <a:off x="10176000" y="426662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E0B06BD-825B-E55F-2399-C60038C6A441}"/>
              </a:ext>
            </a:extLst>
          </p:cNvPr>
          <p:cNvCxnSpPr>
            <a:cxnSpLocks/>
          </p:cNvCxnSpPr>
          <p:nvPr/>
        </p:nvCxnSpPr>
        <p:spPr>
          <a:xfrm>
            <a:off x="10176000" y="530514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80491EA-FC02-346B-A317-8A3069FA8200}"/>
              </a:ext>
            </a:extLst>
          </p:cNvPr>
          <p:cNvCxnSpPr>
            <a:cxnSpLocks/>
          </p:cNvCxnSpPr>
          <p:nvPr/>
        </p:nvCxnSpPr>
        <p:spPr>
          <a:xfrm>
            <a:off x="381230" y="75965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5998B9D-84E8-3D30-6E07-946061F90F3F}"/>
              </a:ext>
            </a:extLst>
          </p:cNvPr>
          <p:cNvCxnSpPr>
            <a:cxnSpLocks/>
          </p:cNvCxnSpPr>
          <p:nvPr/>
        </p:nvCxnSpPr>
        <p:spPr>
          <a:xfrm>
            <a:off x="381230" y="633189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85B3D0E-8799-23F2-B19F-BDE4EA43CDFF}"/>
              </a:ext>
            </a:extLst>
          </p:cNvPr>
          <p:cNvSpPr txBox="1"/>
          <p:nvPr/>
        </p:nvSpPr>
        <p:spPr>
          <a:xfrm>
            <a:off x="6248548" y="174884"/>
            <a:ext cx="3150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32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پیش پردازش داده ها</a:t>
            </a:r>
            <a:endParaRPr lang="en-US" sz="32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5A5C3B2-AE49-CB7A-2941-3DDFCBAD33B0}"/>
              </a:ext>
            </a:extLst>
          </p:cNvPr>
          <p:cNvSpPr txBox="1"/>
          <p:nvPr/>
        </p:nvSpPr>
        <p:spPr>
          <a:xfrm>
            <a:off x="381230" y="6392003"/>
            <a:ext cx="9022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600" b="1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عنوان سمینار: ...................................................................................................................... . </a:t>
            </a:r>
            <a:endParaRPr lang="en-US" sz="1600" b="1" dirty="0">
              <a:solidFill>
                <a:srgbClr val="013F63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001F79E-E737-AFDF-6C3B-6E7396001C81}"/>
              </a:ext>
            </a:extLst>
          </p:cNvPr>
          <p:cNvSpPr/>
          <p:nvPr/>
        </p:nvSpPr>
        <p:spPr>
          <a:xfrm>
            <a:off x="9952944" y="6268221"/>
            <a:ext cx="2066112" cy="476655"/>
          </a:xfrm>
          <a:prstGeom prst="roundRect">
            <a:avLst/>
          </a:prstGeom>
          <a:solidFill>
            <a:srgbClr val="F0ECE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151">
            <a:hlinkClick r:id="rId7" action="ppaction://hlinksldjump"/>
            <a:extLst>
              <a:ext uri="{FF2B5EF4-FFF2-40B4-BE49-F238E27FC236}">
                <a16:creationId xmlns:a16="http://schemas.microsoft.com/office/drawing/2014/main" id="{BA4C4235-0E6A-DECE-78A6-94AA2CE0F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7265" y="6398856"/>
            <a:ext cx="344487" cy="215384"/>
          </a:xfrm>
          <a:custGeom>
            <a:avLst/>
            <a:gdLst>
              <a:gd name="T0" fmla="*/ 55847 w 497"/>
              <a:gd name="T1" fmla="*/ 98187 h 293"/>
              <a:gd name="T2" fmla="*/ 55847 w 497"/>
              <a:gd name="T3" fmla="*/ 98187 h 293"/>
              <a:gd name="T4" fmla="*/ 55847 w 497"/>
              <a:gd name="T5" fmla="*/ 43095 h 293"/>
              <a:gd name="T6" fmla="*/ 79717 w 497"/>
              <a:gd name="T7" fmla="*/ 43095 h 293"/>
              <a:gd name="T8" fmla="*/ 39633 w 497"/>
              <a:gd name="T9" fmla="*/ 0 h 293"/>
              <a:gd name="T10" fmla="*/ 0 w 497"/>
              <a:gd name="T11" fmla="*/ 43095 h 293"/>
              <a:gd name="T12" fmla="*/ 23870 w 497"/>
              <a:gd name="T13" fmla="*/ 43095 h 293"/>
              <a:gd name="T14" fmla="*/ 23870 w 497"/>
              <a:gd name="T15" fmla="*/ 110182 h 293"/>
              <a:gd name="T16" fmla="*/ 43686 w 497"/>
              <a:gd name="T17" fmla="*/ 129731 h 293"/>
              <a:gd name="T18" fmla="*/ 143670 w 497"/>
              <a:gd name="T19" fmla="*/ 129731 h 293"/>
              <a:gd name="T20" fmla="*/ 115296 w 497"/>
              <a:gd name="T21" fmla="*/ 98187 h 293"/>
              <a:gd name="T22" fmla="*/ 55847 w 497"/>
              <a:gd name="T23" fmla="*/ 98187 h 293"/>
              <a:gd name="T24" fmla="*/ 199517 w 497"/>
              <a:gd name="T25" fmla="*/ 86635 h 293"/>
              <a:gd name="T26" fmla="*/ 199517 w 497"/>
              <a:gd name="T27" fmla="*/ 86635 h 293"/>
              <a:gd name="T28" fmla="*/ 199517 w 497"/>
              <a:gd name="T29" fmla="*/ 19548 h 293"/>
              <a:gd name="T30" fmla="*/ 179700 w 497"/>
              <a:gd name="T31" fmla="*/ 0 h 293"/>
              <a:gd name="T32" fmla="*/ 79717 w 497"/>
              <a:gd name="T33" fmla="*/ 0 h 293"/>
              <a:gd name="T34" fmla="*/ 107640 w 497"/>
              <a:gd name="T35" fmla="*/ 27101 h 293"/>
              <a:gd name="T36" fmla="*/ 167540 w 497"/>
              <a:gd name="T37" fmla="*/ 27101 h 293"/>
              <a:gd name="T38" fmla="*/ 167540 w 497"/>
              <a:gd name="T39" fmla="*/ 86635 h 293"/>
              <a:gd name="T40" fmla="*/ 143670 w 497"/>
              <a:gd name="T41" fmla="*/ 86635 h 293"/>
              <a:gd name="T42" fmla="*/ 183303 w 497"/>
              <a:gd name="T43" fmla="*/ 129731 h 293"/>
              <a:gd name="T44" fmla="*/ 223387 w 497"/>
              <a:gd name="T45" fmla="*/ 86635 h 293"/>
              <a:gd name="T46" fmla="*/ 199517 w 497"/>
              <a:gd name="T47" fmla="*/ 86635 h 29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97" h="293">
                <a:moveTo>
                  <a:pt x="124" y="221"/>
                </a:moveTo>
                <a:lnTo>
                  <a:pt x="124" y="221"/>
                </a:lnTo>
                <a:cubicBezTo>
                  <a:pt x="124" y="97"/>
                  <a:pt x="124" y="97"/>
                  <a:pt x="124" y="97"/>
                </a:cubicBezTo>
                <a:cubicBezTo>
                  <a:pt x="177" y="97"/>
                  <a:pt x="177" y="97"/>
                  <a:pt x="177" y="97"/>
                </a:cubicBezTo>
                <a:cubicBezTo>
                  <a:pt x="88" y="0"/>
                  <a:pt x="88" y="0"/>
                  <a:pt x="88" y="0"/>
                </a:cubicBezTo>
                <a:cubicBezTo>
                  <a:pt x="0" y="97"/>
                  <a:pt x="0" y="97"/>
                  <a:pt x="0" y="97"/>
                </a:cubicBezTo>
                <a:cubicBezTo>
                  <a:pt x="53" y="97"/>
                  <a:pt x="53" y="97"/>
                  <a:pt x="53" y="97"/>
                </a:cubicBezTo>
                <a:cubicBezTo>
                  <a:pt x="53" y="248"/>
                  <a:pt x="53" y="248"/>
                  <a:pt x="53" y="248"/>
                </a:cubicBezTo>
                <a:cubicBezTo>
                  <a:pt x="53" y="274"/>
                  <a:pt x="71" y="292"/>
                  <a:pt x="97" y="292"/>
                </a:cubicBezTo>
                <a:cubicBezTo>
                  <a:pt x="319" y="292"/>
                  <a:pt x="319" y="292"/>
                  <a:pt x="319" y="292"/>
                </a:cubicBezTo>
                <a:cubicBezTo>
                  <a:pt x="256" y="221"/>
                  <a:pt x="256" y="221"/>
                  <a:pt x="256" y="221"/>
                </a:cubicBezTo>
                <a:lnTo>
                  <a:pt x="124" y="221"/>
                </a:lnTo>
                <a:close/>
                <a:moveTo>
                  <a:pt x="443" y="195"/>
                </a:moveTo>
                <a:lnTo>
                  <a:pt x="443" y="195"/>
                </a:lnTo>
                <a:cubicBezTo>
                  <a:pt x="443" y="44"/>
                  <a:pt x="443" y="44"/>
                  <a:pt x="443" y="44"/>
                </a:cubicBezTo>
                <a:cubicBezTo>
                  <a:pt x="443" y="17"/>
                  <a:pt x="425" y="0"/>
                  <a:pt x="399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239" y="61"/>
                  <a:pt x="239" y="61"/>
                  <a:pt x="239" y="61"/>
                </a:cubicBezTo>
                <a:cubicBezTo>
                  <a:pt x="372" y="61"/>
                  <a:pt x="372" y="61"/>
                  <a:pt x="372" y="61"/>
                </a:cubicBezTo>
                <a:cubicBezTo>
                  <a:pt x="372" y="195"/>
                  <a:pt x="372" y="195"/>
                  <a:pt x="372" y="195"/>
                </a:cubicBezTo>
                <a:cubicBezTo>
                  <a:pt x="319" y="195"/>
                  <a:pt x="319" y="195"/>
                  <a:pt x="319" y="195"/>
                </a:cubicBezTo>
                <a:cubicBezTo>
                  <a:pt x="407" y="292"/>
                  <a:pt x="407" y="292"/>
                  <a:pt x="407" y="292"/>
                </a:cubicBezTo>
                <a:cubicBezTo>
                  <a:pt x="496" y="195"/>
                  <a:pt x="496" y="195"/>
                  <a:pt x="496" y="195"/>
                </a:cubicBezTo>
                <a:lnTo>
                  <a:pt x="443" y="195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54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C90B494-6474-B5D3-30D9-3255818A6894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514421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55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EA19BB-2BB7-9803-1A7D-6D4A59B55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9739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C0FBAC04-F098-2284-6B50-DB0D15EDD3B4}"/>
              </a:ext>
            </a:extLst>
          </p:cNvPr>
          <p:cNvSpPr txBox="1">
            <a:spLocks/>
          </p:cNvSpPr>
          <p:nvPr/>
        </p:nvSpPr>
        <p:spPr>
          <a:xfrm>
            <a:off x="10463685" y="6323986"/>
            <a:ext cx="558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4DD34F6-DFEB-4EA9-8D3A-65F4C5A63292}" type="slidenum">
              <a:rPr lang="en-US" sz="1800" b="1" smtClean="0">
                <a:solidFill>
                  <a:srgbClr val="013F63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 algn="ctr"/>
              <a:t>7</a:t>
            </a:fld>
            <a:endParaRPr lang="en-US" sz="1800" b="1" dirty="0">
              <a:solidFill>
                <a:srgbClr val="013F63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44159A6-DE02-C814-62D0-AE5ABEC9123B}"/>
              </a:ext>
            </a:extLst>
          </p:cNvPr>
          <p:cNvGrpSpPr/>
          <p:nvPr/>
        </p:nvGrpSpPr>
        <p:grpSpPr>
          <a:xfrm>
            <a:off x="1539109" y="1419280"/>
            <a:ext cx="7464789" cy="4698255"/>
            <a:chOff x="381229" y="1655053"/>
            <a:chExt cx="3780000" cy="3780000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D84ECA4-2F17-020D-78CF-B85D28BFCA11}"/>
                </a:ext>
              </a:extLst>
            </p:cNvPr>
            <p:cNvSpPr/>
            <p:nvPr/>
          </p:nvSpPr>
          <p:spPr>
            <a:xfrm>
              <a:off x="381229" y="1655053"/>
              <a:ext cx="3780000" cy="3780000"/>
            </a:xfrm>
            <a:prstGeom prst="arc">
              <a:avLst/>
            </a:prstGeom>
            <a:ln w="19050">
              <a:solidFill>
                <a:srgbClr val="FE5C1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c 5">
              <a:extLst>
                <a:ext uri="{FF2B5EF4-FFF2-40B4-BE49-F238E27FC236}">
                  <a16:creationId xmlns:a16="http://schemas.microsoft.com/office/drawing/2014/main" id="{803C7BDF-8BA2-045C-AD16-C3652F55D6E1}"/>
                </a:ext>
              </a:extLst>
            </p:cNvPr>
            <p:cNvSpPr/>
            <p:nvPr/>
          </p:nvSpPr>
          <p:spPr>
            <a:xfrm>
              <a:off x="381229" y="1655053"/>
              <a:ext cx="3780000" cy="3780000"/>
            </a:xfrm>
            <a:prstGeom prst="arc">
              <a:avLst>
                <a:gd name="adj1" fmla="val 5336229"/>
                <a:gd name="adj2" fmla="val 10652413"/>
              </a:avLst>
            </a:prstGeom>
            <a:ln w="19050">
              <a:solidFill>
                <a:srgbClr val="013F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3ECFC55-8F3B-D8CC-9245-A674258A6F12}"/>
                </a:ext>
              </a:extLst>
            </p:cNvPr>
            <p:cNvSpPr/>
            <p:nvPr/>
          </p:nvSpPr>
          <p:spPr>
            <a:xfrm>
              <a:off x="3484515" y="2080443"/>
              <a:ext cx="180000" cy="180000"/>
            </a:xfrm>
            <a:prstGeom prst="ellipse">
              <a:avLst/>
            </a:prstGeom>
            <a:solidFill>
              <a:srgbClr val="013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32D5997-3F45-C8D0-029E-5919D774B256}"/>
                </a:ext>
              </a:extLst>
            </p:cNvPr>
            <p:cNvSpPr/>
            <p:nvPr/>
          </p:nvSpPr>
          <p:spPr>
            <a:xfrm>
              <a:off x="881752" y="4836000"/>
              <a:ext cx="180000" cy="180000"/>
            </a:xfrm>
            <a:prstGeom prst="ellipse">
              <a:avLst/>
            </a:prstGeom>
            <a:solidFill>
              <a:srgbClr val="FE5C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C51F4D38-BDC6-8057-6BF5-6FCCF1746C01}"/>
              </a:ext>
            </a:extLst>
          </p:cNvPr>
          <p:cNvSpPr/>
          <p:nvPr/>
        </p:nvSpPr>
        <p:spPr>
          <a:xfrm>
            <a:off x="9075898" y="1812773"/>
            <a:ext cx="216000" cy="216000"/>
          </a:xfrm>
          <a:prstGeom prst="ellipse">
            <a:avLst/>
          </a:prstGeom>
          <a:solidFill>
            <a:srgbClr val="01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88C04F-1A43-FCA3-C938-6B764EDBD566}"/>
              </a:ext>
            </a:extLst>
          </p:cNvPr>
          <p:cNvSpPr/>
          <p:nvPr/>
        </p:nvSpPr>
        <p:spPr>
          <a:xfrm>
            <a:off x="8787898" y="1812773"/>
            <a:ext cx="216000" cy="216000"/>
          </a:xfrm>
          <a:prstGeom prst="ellipse">
            <a:avLst/>
          </a:prstGeom>
          <a:solidFill>
            <a:srgbClr val="01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FAF5C4-7FB9-2A13-7395-A26192183520}"/>
              </a:ext>
            </a:extLst>
          </p:cNvPr>
          <p:cNvSpPr/>
          <p:nvPr/>
        </p:nvSpPr>
        <p:spPr>
          <a:xfrm>
            <a:off x="8499898" y="1812773"/>
            <a:ext cx="216000" cy="216000"/>
          </a:xfrm>
          <a:prstGeom prst="ellipse">
            <a:avLst/>
          </a:prstGeom>
          <a:solidFill>
            <a:srgbClr val="01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F20847-D87F-0947-8C5B-10D931A42A09}"/>
              </a:ext>
            </a:extLst>
          </p:cNvPr>
          <p:cNvSpPr txBox="1"/>
          <p:nvPr/>
        </p:nvSpPr>
        <p:spPr>
          <a:xfrm>
            <a:off x="777295" y="236438"/>
            <a:ext cx="1822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>
                <a:ln w="12700">
                  <a:solidFill>
                    <a:srgbClr val="013F63"/>
                  </a:solidFill>
                </a:ln>
                <a:noFill/>
                <a:latin typeface="Lalezar" panose="00000500000000000000" pitchFamily="2" charset="-78"/>
                <a:cs typeface="Lalezar" panose="00000500000000000000" pitchFamily="2" charset="-78"/>
              </a:rPr>
              <a:t>هوش مصنوعی</a:t>
            </a:r>
            <a:endParaRPr lang="en-US" sz="2400" dirty="0">
              <a:ln w="12700">
                <a:solidFill>
                  <a:srgbClr val="013F63"/>
                </a:solidFill>
              </a:ln>
              <a:noFill/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6446FC-3B9F-F779-8C15-B6C2CE9AD6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782" y="2386099"/>
            <a:ext cx="5821864" cy="28775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65232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F635377-14BC-9C35-ECAF-06441CA4F15D}"/>
              </a:ext>
            </a:extLst>
          </p:cNvPr>
          <p:cNvSpPr/>
          <p:nvPr/>
        </p:nvSpPr>
        <p:spPr>
          <a:xfrm rot="5400000">
            <a:off x="7563513" y="2223000"/>
            <a:ext cx="6858000" cy="2412000"/>
          </a:xfrm>
          <a:custGeom>
            <a:avLst/>
            <a:gdLst>
              <a:gd name="connsiteX0" fmla="*/ 0 w 6858000"/>
              <a:gd name="connsiteY0" fmla="*/ 2412000 h 2412000"/>
              <a:gd name="connsiteX1" fmla="*/ 0 w 6858000"/>
              <a:gd name="connsiteY1" fmla="*/ 917542 h 2412000"/>
              <a:gd name="connsiteX2" fmla="*/ 0 w 6858000"/>
              <a:gd name="connsiteY2" fmla="*/ 0 h 2412000"/>
              <a:gd name="connsiteX3" fmla="*/ 6858000 w 6858000"/>
              <a:gd name="connsiteY3" fmla="*/ 0 h 2412000"/>
              <a:gd name="connsiteX4" fmla="*/ 6858000 w 6858000"/>
              <a:gd name="connsiteY4" fmla="*/ 917539 h 2412000"/>
              <a:gd name="connsiteX5" fmla="*/ 6858000 w 6858000"/>
              <a:gd name="connsiteY5" fmla="*/ 917542 h 2412000"/>
              <a:gd name="connsiteX6" fmla="*/ 6858000 w 6858000"/>
              <a:gd name="connsiteY6" fmla="*/ 2411998 h 2412000"/>
              <a:gd name="connsiteX7" fmla="*/ 2281971 w 6858000"/>
              <a:gd name="connsiteY7" fmla="*/ 2411998 h 2412000"/>
              <a:gd name="connsiteX8" fmla="*/ 2045138 w 6858000"/>
              <a:gd name="connsiteY8" fmla="*/ 2255015 h 2412000"/>
              <a:gd name="connsiteX9" fmla="*/ 2030326 w 6858000"/>
              <a:gd name="connsiteY9" fmla="*/ 2207299 h 2412000"/>
              <a:gd name="connsiteX10" fmla="*/ 2030326 w 6858000"/>
              <a:gd name="connsiteY10" fmla="*/ 612000 h 2412000"/>
              <a:gd name="connsiteX11" fmla="*/ 1670326 w 6858000"/>
              <a:gd name="connsiteY11" fmla="*/ 252000 h 2412000"/>
              <a:gd name="connsiteX12" fmla="*/ 1310326 w 6858000"/>
              <a:gd name="connsiteY12" fmla="*/ 612000 h 2412000"/>
              <a:gd name="connsiteX13" fmla="*/ 1310326 w 6858000"/>
              <a:gd name="connsiteY13" fmla="*/ 917542 h 2412000"/>
              <a:gd name="connsiteX14" fmla="*/ 1310325 w 6858000"/>
              <a:gd name="connsiteY14" fmla="*/ 917542 h 2412000"/>
              <a:gd name="connsiteX15" fmla="*/ 1310325 w 6858000"/>
              <a:gd name="connsiteY15" fmla="*/ 2199898 h 2412000"/>
              <a:gd name="connsiteX16" fmla="*/ 1098223 w 6858000"/>
              <a:gd name="connsiteY16" fmla="*/ 2412000 h 2412000"/>
              <a:gd name="connsiteX17" fmla="*/ 0 w 6858000"/>
              <a:gd name="connsiteY17" fmla="*/ 2412000 h 24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58000" h="2412000">
                <a:moveTo>
                  <a:pt x="0" y="2412000"/>
                </a:moveTo>
                <a:lnTo>
                  <a:pt x="0" y="917542"/>
                </a:lnTo>
                <a:lnTo>
                  <a:pt x="0" y="0"/>
                </a:lnTo>
                <a:lnTo>
                  <a:pt x="6858000" y="0"/>
                </a:lnTo>
                <a:lnTo>
                  <a:pt x="6858000" y="917539"/>
                </a:lnTo>
                <a:lnTo>
                  <a:pt x="6858000" y="917542"/>
                </a:lnTo>
                <a:lnTo>
                  <a:pt x="6858000" y="2411998"/>
                </a:lnTo>
                <a:lnTo>
                  <a:pt x="2281971" y="2411998"/>
                </a:lnTo>
                <a:cubicBezTo>
                  <a:pt x="2175505" y="2411998"/>
                  <a:pt x="2084157" y="2347267"/>
                  <a:pt x="2045138" y="2255015"/>
                </a:cubicBezTo>
                <a:lnTo>
                  <a:pt x="2030326" y="2207299"/>
                </a:lnTo>
                <a:lnTo>
                  <a:pt x="2030326" y="612000"/>
                </a:lnTo>
                <a:cubicBezTo>
                  <a:pt x="2030326" y="413177"/>
                  <a:pt x="1869149" y="252000"/>
                  <a:pt x="1670326" y="252000"/>
                </a:cubicBezTo>
                <a:cubicBezTo>
                  <a:pt x="1471503" y="252000"/>
                  <a:pt x="1310326" y="413177"/>
                  <a:pt x="1310326" y="612000"/>
                </a:cubicBezTo>
                <a:lnTo>
                  <a:pt x="1310326" y="917542"/>
                </a:lnTo>
                <a:lnTo>
                  <a:pt x="1310325" y="917542"/>
                </a:lnTo>
                <a:lnTo>
                  <a:pt x="1310325" y="2199898"/>
                </a:lnTo>
                <a:cubicBezTo>
                  <a:pt x="1310325" y="2317039"/>
                  <a:pt x="1215364" y="2412000"/>
                  <a:pt x="1098223" y="2412000"/>
                </a:cubicBezTo>
                <a:lnTo>
                  <a:pt x="0" y="2412000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2B64D52-4157-A6FE-E876-15603C2F24E9}"/>
              </a:ext>
            </a:extLst>
          </p:cNvPr>
          <p:cNvSpPr/>
          <p:nvPr/>
        </p:nvSpPr>
        <p:spPr>
          <a:xfrm>
            <a:off x="10428000" y="97234"/>
            <a:ext cx="1116000" cy="111585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80491EA-FC02-346B-A317-8A3069FA8200}"/>
              </a:ext>
            </a:extLst>
          </p:cNvPr>
          <p:cNvCxnSpPr>
            <a:cxnSpLocks/>
          </p:cNvCxnSpPr>
          <p:nvPr/>
        </p:nvCxnSpPr>
        <p:spPr>
          <a:xfrm>
            <a:off x="381230" y="75965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5998B9D-84E8-3D30-6E07-946061F90F3F}"/>
              </a:ext>
            </a:extLst>
          </p:cNvPr>
          <p:cNvCxnSpPr>
            <a:cxnSpLocks/>
          </p:cNvCxnSpPr>
          <p:nvPr/>
        </p:nvCxnSpPr>
        <p:spPr>
          <a:xfrm>
            <a:off x="381230" y="633189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85B3D0E-8799-23F2-B19F-BDE4EA43CDFF}"/>
              </a:ext>
            </a:extLst>
          </p:cNvPr>
          <p:cNvSpPr txBox="1"/>
          <p:nvPr/>
        </p:nvSpPr>
        <p:spPr>
          <a:xfrm>
            <a:off x="5017442" y="174884"/>
            <a:ext cx="43813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32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الگوریتم های یادگیری ماشین</a:t>
            </a:r>
            <a:endParaRPr lang="en-US" sz="32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5A5C3B2-AE49-CB7A-2941-3DDFCBAD33B0}"/>
              </a:ext>
            </a:extLst>
          </p:cNvPr>
          <p:cNvSpPr txBox="1"/>
          <p:nvPr/>
        </p:nvSpPr>
        <p:spPr>
          <a:xfrm>
            <a:off x="381230" y="6392003"/>
            <a:ext cx="9022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600" b="1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عنوان سمینار: ...................................................................................................................... . </a:t>
            </a:r>
            <a:endParaRPr lang="en-US" sz="1600" b="1" dirty="0">
              <a:solidFill>
                <a:srgbClr val="013F63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001F79E-E737-AFDF-6C3B-6E7396001C81}"/>
              </a:ext>
            </a:extLst>
          </p:cNvPr>
          <p:cNvSpPr/>
          <p:nvPr/>
        </p:nvSpPr>
        <p:spPr>
          <a:xfrm>
            <a:off x="9952944" y="6268221"/>
            <a:ext cx="2066112" cy="476655"/>
          </a:xfrm>
          <a:prstGeom prst="roundRect">
            <a:avLst/>
          </a:prstGeom>
          <a:solidFill>
            <a:srgbClr val="F0ECE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C90B494-6474-B5D3-30D9-3255818A6894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514421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55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EA19BB-2BB7-9803-1A7D-6D4A59B55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9739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C0FBAC04-F098-2284-6B50-DB0D15EDD3B4}"/>
              </a:ext>
            </a:extLst>
          </p:cNvPr>
          <p:cNvSpPr txBox="1">
            <a:spLocks/>
          </p:cNvSpPr>
          <p:nvPr/>
        </p:nvSpPr>
        <p:spPr>
          <a:xfrm>
            <a:off x="10463685" y="6323986"/>
            <a:ext cx="558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4DD34F6-DFEB-4EA9-8D3A-65F4C5A63292}" type="slidenum">
              <a:rPr lang="en-US" sz="1800" b="1" smtClean="0">
                <a:solidFill>
                  <a:srgbClr val="013F63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 algn="ctr"/>
              <a:t>8</a:t>
            </a:fld>
            <a:endParaRPr lang="en-US" sz="1800" b="1" dirty="0">
              <a:solidFill>
                <a:srgbClr val="013F63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FD6258E2-7411-E100-C53A-9EB81A443FF3}"/>
              </a:ext>
            </a:extLst>
          </p:cNvPr>
          <p:cNvSpPr/>
          <p:nvPr/>
        </p:nvSpPr>
        <p:spPr>
          <a:xfrm rot="5400000">
            <a:off x="4428000" y="-954231"/>
            <a:ext cx="144000" cy="900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1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37F0ECF-B7D4-5FC3-8E61-02265F3FA7CE}"/>
              </a:ext>
            </a:extLst>
          </p:cNvPr>
          <p:cNvSpPr/>
          <p:nvPr/>
        </p:nvSpPr>
        <p:spPr>
          <a:xfrm>
            <a:off x="7725689" y="3401778"/>
            <a:ext cx="288000" cy="288000"/>
          </a:xfrm>
          <a:prstGeom prst="ellipse">
            <a:avLst/>
          </a:prstGeom>
          <a:solidFill>
            <a:srgbClr val="013F63"/>
          </a:solidFill>
          <a:ln w="38100">
            <a:solidFill>
              <a:srgbClr val="F0E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F9E8FC-43EF-AFF1-3CAA-36A351902003}"/>
              </a:ext>
            </a:extLst>
          </p:cNvPr>
          <p:cNvCxnSpPr>
            <a:cxnSpLocks/>
            <a:stCxn id="7" idx="0"/>
            <a:endCxn id="16" idx="4"/>
          </p:cNvCxnSpPr>
          <p:nvPr/>
        </p:nvCxnSpPr>
        <p:spPr>
          <a:xfrm flipV="1">
            <a:off x="7869689" y="2765159"/>
            <a:ext cx="0" cy="636619"/>
          </a:xfrm>
          <a:prstGeom prst="line">
            <a:avLst/>
          </a:prstGeom>
          <a:ln w="19050">
            <a:solidFill>
              <a:srgbClr val="FE5C1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AFF2936F-21CC-DF9A-3DC4-8207237BA2EE}"/>
              </a:ext>
            </a:extLst>
          </p:cNvPr>
          <p:cNvSpPr/>
          <p:nvPr/>
        </p:nvSpPr>
        <p:spPr>
          <a:xfrm>
            <a:off x="4817684" y="3329770"/>
            <a:ext cx="288000" cy="288000"/>
          </a:xfrm>
          <a:prstGeom prst="ellipse">
            <a:avLst/>
          </a:prstGeom>
          <a:solidFill>
            <a:srgbClr val="013F63"/>
          </a:solidFill>
          <a:ln w="38100">
            <a:solidFill>
              <a:srgbClr val="F0E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0AD67C-9B0E-6AC6-6158-86C0B9A81AD8}"/>
              </a:ext>
            </a:extLst>
          </p:cNvPr>
          <p:cNvSpPr/>
          <p:nvPr/>
        </p:nvSpPr>
        <p:spPr>
          <a:xfrm>
            <a:off x="1766312" y="3401778"/>
            <a:ext cx="288000" cy="288000"/>
          </a:xfrm>
          <a:prstGeom prst="ellipse">
            <a:avLst/>
          </a:prstGeom>
          <a:solidFill>
            <a:srgbClr val="013F63"/>
          </a:solidFill>
          <a:ln w="38100">
            <a:solidFill>
              <a:srgbClr val="F0EC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1D824A3-7C55-E0E8-B637-55B6F8084F36}"/>
              </a:ext>
            </a:extLst>
          </p:cNvPr>
          <p:cNvCxnSpPr>
            <a:stCxn id="19" idx="0"/>
            <a:endCxn id="22" idx="4"/>
          </p:cNvCxnSpPr>
          <p:nvPr/>
        </p:nvCxnSpPr>
        <p:spPr>
          <a:xfrm flipH="1" flipV="1">
            <a:off x="4955632" y="2761601"/>
            <a:ext cx="6052" cy="568169"/>
          </a:xfrm>
          <a:prstGeom prst="line">
            <a:avLst/>
          </a:prstGeom>
          <a:ln w="19050">
            <a:solidFill>
              <a:srgbClr val="FE5C1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377FBD9-4F34-9F28-6657-3797F75B2A3A}"/>
              </a:ext>
            </a:extLst>
          </p:cNvPr>
          <p:cNvCxnSpPr>
            <a:stCxn id="23" idx="0"/>
            <a:endCxn id="34" idx="4"/>
          </p:cNvCxnSpPr>
          <p:nvPr/>
        </p:nvCxnSpPr>
        <p:spPr>
          <a:xfrm flipV="1">
            <a:off x="1910312" y="2765159"/>
            <a:ext cx="0" cy="636619"/>
          </a:xfrm>
          <a:prstGeom prst="line">
            <a:avLst/>
          </a:prstGeom>
          <a:ln w="19050">
            <a:solidFill>
              <a:srgbClr val="FE5C1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17F030-889D-6035-01CA-AA32153E02D5}"/>
              </a:ext>
            </a:extLst>
          </p:cNvPr>
          <p:cNvGrpSpPr/>
          <p:nvPr/>
        </p:nvGrpSpPr>
        <p:grpSpPr>
          <a:xfrm>
            <a:off x="7437689" y="1901159"/>
            <a:ext cx="864000" cy="864000"/>
            <a:chOff x="7437689" y="1901159"/>
            <a:chExt cx="864000" cy="864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ACFA069-89F3-9AF1-82BC-65AFC1F41E7A}"/>
                </a:ext>
              </a:extLst>
            </p:cNvPr>
            <p:cNvSpPr/>
            <p:nvPr/>
          </p:nvSpPr>
          <p:spPr>
            <a:xfrm>
              <a:off x="7437689" y="1901159"/>
              <a:ext cx="864000" cy="864000"/>
            </a:xfrm>
            <a:prstGeom prst="ellipse">
              <a:avLst/>
            </a:prstGeom>
            <a:solidFill>
              <a:srgbClr val="013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4B4E226-D5B8-4030-D0DF-74BD8BAC4C9D}"/>
                </a:ext>
              </a:extLst>
            </p:cNvPr>
            <p:cNvSpPr txBox="1"/>
            <p:nvPr/>
          </p:nvSpPr>
          <p:spPr>
            <a:xfrm>
              <a:off x="7629880" y="2137967"/>
              <a:ext cx="4796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1"/>
              <a:r>
                <a:rPr lang="fa-IR" sz="2400" dirty="0">
                  <a:solidFill>
                    <a:srgbClr val="F0ECE6"/>
                  </a:solidFill>
                  <a:latin typeface="Lalezar" panose="00000500000000000000" pitchFamily="2" charset="-78"/>
                  <a:cs typeface="Lalezar" panose="00000500000000000000" pitchFamily="2" charset="-78"/>
                </a:rPr>
                <a:t>01</a:t>
              </a:r>
              <a:endParaRPr lang="en-US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7725445-A27A-26C4-D692-24F23408EE9D}"/>
              </a:ext>
            </a:extLst>
          </p:cNvPr>
          <p:cNvGrpSpPr/>
          <p:nvPr/>
        </p:nvGrpSpPr>
        <p:grpSpPr>
          <a:xfrm>
            <a:off x="3762834" y="1897601"/>
            <a:ext cx="1624798" cy="864000"/>
            <a:chOff x="3543950" y="1854232"/>
            <a:chExt cx="1624798" cy="864000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653A1B7-71A9-C2D1-A415-7CB583227ABB}"/>
                </a:ext>
              </a:extLst>
            </p:cNvPr>
            <p:cNvSpPr/>
            <p:nvPr/>
          </p:nvSpPr>
          <p:spPr>
            <a:xfrm>
              <a:off x="4304748" y="1854232"/>
              <a:ext cx="864000" cy="864000"/>
            </a:xfrm>
            <a:prstGeom prst="ellipse">
              <a:avLst/>
            </a:prstGeom>
            <a:solidFill>
              <a:srgbClr val="013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A09E6E05-069E-034B-70B2-2D6492F1EACA}"/>
                </a:ext>
              </a:extLst>
            </p:cNvPr>
            <p:cNvSpPr txBox="1"/>
            <p:nvPr/>
          </p:nvSpPr>
          <p:spPr>
            <a:xfrm>
              <a:off x="3543950" y="2137967"/>
              <a:ext cx="7056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1"/>
              <a:r>
                <a:rPr lang="fa-IR" sz="2400" dirty="0">
                  <a:solidFill>
                    <a:srgbClr val="F0ECE6"/>
                  </a:solidFill>
                  <a:latin typeface="Lalezar" panose="00000500000000000000" pitchFamily="2" charset="-78"/>
                  <a:cs typeface="Lalezar" panose="00000500000000000000" pitchFamily="2" charset="-78"/>
                </a:rPr>
                <a:t>1402</a:t>
              </a:r>
              <a:endParaRPr lang="en-US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2A33DD1-A58E-031C-F033-AF5728D52E98}"/>
              </a:ext>
            </a:extLst>
          </p:cNvPr>
          <p:cNvGrpSpPr/>
          <p:nvPr/>
        </p:nvGrpSpPr>
        <p:grpSpPr>
          <a:xfrm>
            <a:off x="1478312" y="1901159"/>
            <a:ext cx="864000" cy="864000"/>
            <a:chOff x="1478312" y="1901159"/>
            <a:chExt cx="864000" cy="864000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CF719949-E0A8-9A4F-66B3-61756CFB612A}"/>
                </a:ext>
              </a:extLst>
            </p:cNvPr>
            <p:cNvSpPr/>
            <p:nvPr/>
          </p:nvSpPr>
          <p:spPr>
            <a:xfrm>
              <a:off x="1478312" y="1901159"/>
              <a:ext cx="864000" cy="864000"/>
            </a:xfrm>
            <a:prstGeom prst="ellipse">
              <a:avLst/>
            </a:prstGeom>
            <a:solidFill>
              <a:srgbClr val="013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E4115C8-98B4-10E4-183D-8C759AC9ADE5}"/>
                </a:ext>
              </a:extLst>
            </p:cNvPr>
            <p:cNvSpPr txBox="1"/>
            <p:nvPr/>
          </p:nvSpPr>
          <p:spPr>
            <a:xfrm>
              <a:off x="1656877" y="2137967"/>
              <a:ext cx="5068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1"/>
              <a:r>
                <a:rPr lang="fa-IR" sz="2400" dirty="0">
                  <a:solidFill>
                    <a:srgbClr val="F0ECE6"/>
                  </a:solidFill>
                  <a:latin typeface="Lalezar" panose="00000500000000000000" pitchFamily="2" charset="-78"/>
                  <a:cs typeface="Lalezar" panose="00000500000000000000" pitchFamily="2" charset="-78"/>
                </a:rPr>
                <a:t>03</a:t>
              </a:r>
              <a:endParaRPr lang="en-US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6E43B70-2F04-DF14-5223-1467C43BB93F}"/>
              </a:ext>
            </a:extLst>
          </p:cNvPr>
          <p:cNvGrpSpPr/>
          <p:nvPr/>
        </p:nvGrpSpPr>
        <p:grpSpPr>
          <a:xfrm>
            <a:off x="6922608" y="4029414"/>
            <a:ext cx="1885453" cy="789678"/>
            <a:chOff x="6922608" y="4029414"/>
            <a:chExt cx="1885453" cy="789678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4F99989-6482-DF8A-1149-C9441ABB1359}"/>
                </a:ext>
              </a:extLst>
            </p:cNvPr>
            <p:cNvSpPr txBox="1"/>
            <p:nvPr/>
          </p:nvSpPr>
          <p:spPr>
            <a:xfrm>
              <a:off x="6922608" y="4029414"/>
              <a:ext cx="18854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1"/>
              <a:r>
                <a:rPr lang="fa-IR" sz="2400" dirty="0">
                  <a:solidFill>
                    <a:srgbClr val="013F63"/>
                  </a:solidFill>
                  <a:latin typeface="Lalezar" panose="00000500000000000000" pitchFamily="2" charset="-78"/>
                  <a:cs typeface="Lalezar" panose="00000500000000000000" pitchFamily="2" charset="-78"/>
                </a:rPr>
                <a:t>یادگیری با نظارت</a:t>
              </a:r>
              <a:endParaRPr lang="en-US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28855A0-17D7-81FC-8252-34CC0D054785}"/>
                </a:ext>
              </a:extLst>
            </p:cNvPr>
            <p:cNvSpPr txBox="1"/>
            <p:nvPr/>
          </p:nvSpPr>
          <p:spPr>
            <a:xfrm>
              <a:off x="7060157" y="4480538"/>
              <a:ext cx="16103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endParaRPr lang="en-US" sz="1600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C4E3A9-9894-5049-E85A-6E2FF1D9C415}"/>
              </a:ext>
            </a:extLst>
          </p:cNvPr>
          <p:cNvGrpSpPr/>
          <p:nvPr/>
        </p:nvGrpSpPr>
        <p:grpSpPr>
          <a:xfrm>
            <a:off x="3765546" y="4038380"/>
            <a:ext cx="2279791" cy="789678"/>
            <a:chOff x="2754951" y="4029414"/>
            <a:chExt cx="2279791" cy="78967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8365CAF-7431-ABC4-E4F8-8790863EA5F0}"/>
                </a:ext>
              </a:extLst>
            </p:cNvPr>
            <p:cNvSpPr txBox="1"/>
            <p:nvPr/>
          </p:nvSpPr>
          <p:spPr>
            <a:xfrm>
              <a:off x="2754951" y="4029414"/>
              <a:ext cx="227979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1"/>
              <a:r>
                <a:rPr lang="fa-IR" sz="2400" dirty="0">
                  <a:solidFill>
                    <a:srgbClr val="013F63"/>
                  </a:solidFill>
                  <a:latin typeface="Lalezar" panose="00000500000000000000" pitchFamily="2" charset="-78"/>
                  <a:cs typeface="Lalezar" panose="00000500000000000000" pitchFamily="2" charset="-78"/>
                </a:rPr>
                <a:t>یادگیری بدون نظارت</a:t>
              </a:r>
              <a:endParaRPr lang="en-US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723D5C5-70E3-5F99-7D9F-9F1920E42900}"/>
                </a:ext>
              </a:extLst>
            </p:cNvPr>
            <p:cNvSpPr txBox="1"/>
            <p:nvPr/>
          </p:nvSpPr>
          <p:spPr>
            <a:xfrm>
              <a:off x="3089670" y="4480538"/>
              <a:ext cx="16103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endParaRPr lang="en-US" sz="1600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CE4A083-AAFE-C1B2-BB5C-60A660411E71}"/>
              </a:ext>
            </a:extLst>
          </p:cNvPr>
          <p:cNvGrpSpPr/>
          <p:nvPr/>
        </p:nvGrpSpPr>
        <p:grpSpPr>
          <a:xfrm>
            <a:off x="1025388" y="4029414"/>
            <a:ext cx="1768433" cy="789678"/>
            <a:chOff x="1025388" y="4029414"/>
            <a:chExt cx="1768433" cy="789678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4383FAE2-724D-819F-3E2F-F0DC1726B623}"/>
                </a:ext>
              </a:extLst>
            </p:cNvPr>
            <p:cNvSpPr txBox="1"/>
            <p:nvPr/>
          </p:nvSpPr>
          <p:spPr>
            <a:xfrm>
              <a:off x="1025388" y="4029414"/>
              <a:ext cx="176843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rtl="1"/>
              <a:r>
                <a:rPr lang="fa-IR" sz="2400" dirty="0">
                  <a:solidFill>
                    <a:srgbClr val="013F63"/>
                  </a:solidFill>
                  <a:latin typeface="Lalezar" panose="00000500000000000000" pitchFamily="2" charset="-78"/>
                  <a:cs typeface="Lalezar" panose="00000500000000000000" pitchFamily="2" charset="-78"/>
                </a:rPr>
                <a:t>یادگیری تقویتی</a:t>
              </a:r>
              <a:endParaRPr lang="en-US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4D6A504-53B6-8224-6B2B-A410E0F4E7DA}"/>
                </a:ext>
              </a:extLst>
            </p:cNvPr>
            <p:cNvSpPr txBox="1"/>
            <p:nvPr/>
          </p:nvSpPr>
          <p:spPr>
            <a:xfrm>
              <a:off x="1104427" y="4480538"/>
              <a:ext cx="16103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1"/>
              <a:endParaRPr lang="en-US" sz="1600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91F0A3B2-E602-4934-FC5D-8867814BBD5C}"/>
              </a:ext>
            </a:extLst>
          </p:cNvPr>
          <p:cNvGrpSpPr/>
          <p:nvPr/>
        </p:nvGrpSpPr>
        <p:grpSpPr>
          <a:xfrm>
            <a:off x="7570160" y="5008590"/>
            <a:ext cx="578595" cy="144000"/>
            <a:chOff x="7437687" y="5479268"/>
            <a:chExt cx="578595" cy="144000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D9E928D-6EA0-0556-122A-CC534EDA924E}"/>
                </a:ext>
              </a:extLst>
            </p:cNvPr>
            <p:cNvSpPr/>
            <p:nvPr/>
          </p:nvSpPr>
          <p:spPr>
            <a:xfrm>
              <a:off x="7872282" y="5479268"/>
              <a:ext cx="144000" cy="144000"/>
            </a:xfrm>
            <a:prstGeom prst="ellipse">
              <a:avLst/>
            </a:prstGeom>
            <a:solidFill>
              <a:srgbClr val="013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894F1CF-F341-3B8E-F1A8-A356DADE4094}"/>
                </a:ext>
              </a:extLst>
            </p:cNvPr>
            <p:cNvSpPr/>
            <p:nvPr/>
          </p:nvSpPr>
          <p:spPr>
            <a:xfrm>
              <a:off x="7654984" y="5479268"/>
              <a:ext cx="144000" cy="144000"/>
            </a:xfrm>
            <a:prstGeom prst="ellipse">
              <a:avLst/>
            </a:prstGeom>
            <a:solidFill>
              <a:srgbClr val="013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5887596-D620-64D5-6838-79E3E799EFD8}"/>
                </a:ext>
              </a:extLst>
            </p:cNvPr>
            <p:cNvSpPr/>
            <p:nvPr/>
          </p:nvSpPr>
          <p:spPr>
            <a:xfrm>
              <a:off x="7437687" y="5479268"/>
              <a:ext cx="144000" cy="144000"/>
            </a:xfrm>
            <a:prstGeom prst="ellipse">
              <a:avLst/>
            </a:prstGeom>
            <a:solidFill>
              <a:srgbClr val="013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4403E6B-A40C-BEA0-35C9-8EAB3431313A}"/>
              </a:ext>
            </a:extLst>
          </p:cNvPr>
          <p:cNvGrpSpPr/>
          <p:nvPr/>
        </p:nvGrpSpPr>
        <p:grpSpPr>
          <a:xfrm>
            <a:off x="4667575" y="5006777"/>
            <a:ext cx="578595" cy="144000"/>
            <a:chOff x="7437687" y="5479268"/>
            <a:chExt cx="578595" cy="144000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0AAC5D5-39C5-C6F3-5E94-9D0F48BE4E4B}"/>
                </a:ext>
              </a:extLst>
            </p:cNvPr>
            <p:cNvSpPr/>
            <p:nvPr/>
          </p:nvSpPr>
          <p:spPr>
            <a:xfrm>
              <a:off x="7872282" y="5479268"/>
              <a:ext cx="144000" cy="144000"/>
            </a:xfrm>
            <a:prstGeom prst="ellipse">
              <a:avLst/>
            </a:prstGeom>
            <a:solidFill>
              <a:srgbClr val="013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41E8744-EE5E-C3E6-F067-22C8D1D60E7F}"/>
                </a:ext>
              </a:extLst>
            </p:cNvPr>
            <p:cNvSpPr/>
            <p:nvPr/>
          </p:nvSpPr>
          <p:spPr>
            <a:xfrm>
              <a:off x="7654984" y="5479268"/>
              <a:ext cx="144000" cy="144000"/>
            </a:xfrm>
            <a:prstGeom prst="ellipse">
              <a:avLst/>
            </a:prstGeom>
            <a:solidFill>
              <a:srgbClr val="013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C97B25D7-5F76-D367-3A91-02624BDDAB8E}"/>
                </a:ext>
              </a:extLst>
            </p:cNvPr>
            <p:cNvSpPr/>
            <p:nvPr/>
          </p:nvSpPr>
          <p:spPr>
            <a:xfrm>
              <a:off x="7437687" y="5479268"/>
              <a:ext cx="144000" cy="144000"/>
            </a:xfrm>
            <a:prstGeom prst="ellipse">
              <a:avLst/>
            </a:prstGeom>
            <a:solidFill>
              <a:srgbClr val="013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57F1E59-B998-F9DB-A82F-8D417FE8D668}"/>
              </a:ext>
            </a:extLst>
          </p:cNvPr>
          <p:cNvGrpSpPr/>
          <p:nvPr/>
        </p:nvGrpSpPr>
        <p:grpSpPr>
          <a:xfrm>
            <a:off x="1619692" y="5041670"/>
            <a:ext cx="578595" cy="144000"/>
            <a:chOff x="7437687" y="5479268"/>
            <a:chExt cx="578595" cy="144000"/>
          </a:xfrm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C0B8833A-04E1-49D6-3856-C399228DD05B}"/>
                </a:ext>
              </a:extLst>
            </p:cNvPr>
            <p:cNvSpPr/>
            <p:nvPr/>
          </p:nvSpPr>
          <p:spPr>
            <a:xfrm>
              <a:off x="7872282" y="5479268"/>
              <a:ext cx="144000" cy="144000"/>
            </a:xfrm>
            <a:prstGeom prst="ellipse">
              <a:avLst/>
            </a:prstGeom>
            <a:solidFill>
              <a:srgbClr val="013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AE9F298-2709-F3DE-E93C-8AF4FC4EE132}"/>
                </a:ext>
              </a:extLst>
            </p:cNvPr>
            <p:cNvSpPr/>
            <p:nvPr/>
          </p:nvSpPr>
          <p:spPr>
            <a:xfrm>
              <a:off x="7654984" y="5479268"/>
              <a:ext cx="144000" cy="144000"/>
            </a:xfrm>
            <a:prstGeom prst="ellipse">
              <a:avLst/>
            </a:prstGeom>
            <a:solidFill>
              <a:srgbClr val="013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46A3222A-B277-E925-3FB3-E373993792F3}"/>
                </a:ext>
              </a:extLst>
            </p:cNvPr>
            <p:cNvSpPr/>
            <p:nvPr/>
          </p:nvSpPr>
          <p:spPr>
            <a:xfrm>
              <a:off x="7437687" y="5479268"/>
              <a:ext cx="144000" cy="144000"/>
            </a:xfrm>
            <a:prstGeom prst="ellipse">
              <a:avLst/>
            </a:prstGeom>
            <a:solidFill>
              <a:srgbClr val="013F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C0F2B8EA-EBF2-E3C9-820A-35027C28E586}"/>
              </a:ext>
            </a:extLst>
          </p:cNvPr>
          <p:cNvSpPr txBox="1"/>
          <p:nvPr/>
        </p:nvSpPr>
        <p:spPr>
          <a:xfrm>
            <a:off x="777296" y="236438"/>
            <a:ext cx="1822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>
                <a:ln w="12700">
                  <a:solidFill>
                    <a:srgbClr val="013F63"/>
                  </a:solidFill>
                </a:ln>
                <a:noFill/>
                <a:latin typeface="Lalezar" panose="00000500000000000000" pitchFamily="2" charset="-78"/>
                <a:cs typeface="Lalezar" panose="00000500000000000000" pitchFamily="2" charset="-78"/>
              </a:rPr>
              <a:t>هوش مصنوعی</a:t>
            </a:r>
            <a:endParaRPr lang="en-US" sz="2400" dirty="0">
              <a:ln w="12700">
                <a:solidFill>
                  <a:srgbClr val="013F63"/>
                </a:solidFill>
              </a:ln>
              <a:noFill/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3" name="TextBox 2">
            <a:hlinkClick r:id="rId3" action="ppaction://hlinksldjump"/>
            <a:extLst>
              <a:ext uri="{FF2B5EF4-FFF2-40B4-BE49-F238E27FC236}">
                <a16:creationId xmlns:a16="http://schemas.microsoft.com/office/drawing/2014/main" id="{10ED2732-C910-5F16-C7A2-4B02750DF099}"/>
              </a:ext>
            </a:extLst>
          </p:cNvPr>
          <p:cNvSpPr txBox="1"/>
          <p:nvPr/>
        </p:nvSpPr>
        <p:spPr>
          <a:xfrm>
            <a:off x="10540205" y="1439494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مقدمه</a:t>
            </a:r>
            <a:endParaRPr lang="en-US" sz="24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4" name="TextBox 3">
            <a:hlinkClick r:id="rId4" action="ppaction://hlinksldjump"/>
            <a:extLst>
              <a:ext uri="{FF2B5EF4-FFF2-40B4-BE49-F238E27FC236}">
                <a16:creationId xmlns:a16="http://schemas.microsoft.com/office/drawing/2014/main" id="{345726BB-F9D0-E0CD-3D03-C916199C9A5E}"/>
              </a:ext>
            </a:extLst>
          </p:cNvPr>
          <p:cNvSpPr txBox="1"/>
          <p:nvPr/>
        </p:nvSpPr>
        <p:spPr>
          <a:xfrm>
            <a:off x="9986367" y="2478013"/>
            <a:ext cx="1999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مروری بر تحقیقات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6" name="TextBox 5">
            <a:hlinkClick r:id="rId5" action="ppaction://hlinksldjump"/>
            <a:extLst>
              <a:ext uri="{FF2B5EF4-FFF2-40B4-BE49-F238E27FC236}">
                <a16:creationId xmlns:a16="http://schemas.microsoft.com/office/drawing/2014/main" id="{8C5E7385-77C2-5859-7F33-16665B685FA2}"/>
              </a:ext>
            </a:extLst>
          </p:cNvPr>
          <p:cNvSpPr txBox="1"/>
          <p:nvPr/>
        </p:nvSpPr>
        <p:spPr>
          <a:xfrm>
            <a:off x="10574372" y="3531520"/>
            <a:ext cx="747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نتایج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8" name="TextBox 7">
            <a:hlinkClick r:id="rId6" action="ppaction://hlinksldjump"/>
            <a:extLst>
              <a:ext uri="{FF2B5EF4-FFF2-40B4-BE49-F238E27FC236}">
                <a16:creationId xmlns:a16="http://schemas.microsoft.com/office/drawing/2014/main" id="{FDDE479A-014D-8123-C979-62F9118FA732}"/>
              </a:ext>
            </a:extLst>
          </p:cNvPr>
          <p:cNvSpPr txBox="1"/>
          <p:nvPr/>
        </p:nvSpPr>
        <p:spPr>
          <a:xfrm>
            <a:off x="10246855" y="4617112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منابع و مآخذ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2958EC-E095-197C-958B-99885E9CC656}"/>
              </a:ext>
            </a:extLst>
          </p:cNvPr>
          <p:cNvCxnSpPr>
            <a:cxnSpLocks/>
          </p:cNvCxnSpPr>
          <p:nvPr/>
        </p:nvCxnSpPr>
        <p:spPr>
          <a:xfrm>
            <a:off x="10176000" y="218958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736417-CD02-2488-91BE-28CF2A0DD781}"/>
              </a:ext>
            </a:extLst>
          </p:cNvPr>
          <p:cNvCxnSpPr>
            <a:cxnSpLocks/>
          </p:cNvCxnSpPr>
          <p:nvPr/>
        </p:nvCxnSpPr>
        <p:spPr>
          <a:xfrm>
            <a:off x="10176000" y="322810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512F12-FD6F-926A-7C7F-A148C0B1353E}"/>
              </a:ext>
            </a:extLst>
          </p:cNvPr>
          <p:cNvCxnSpPr>
            <a:cxnSpLocks/>
          </p:cNvCxnSpPr>
          <p:nvPr/>
        </p:nvCxnSpPr>
        <p:spPr>
          <a:xfrm>
            <a:off x="10176000" y="426662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065967-DC0B-8D40-FA50-A38FD7E1D79B}"/>
              </a:ext>
            </a:extLst>
          </p:cNvPr>
          <p:cNvCxnSpPr>
            <a:cxnSpLocks/>
          </p:cNvCxnSpPr>
          <p:nvPr/>
        </p:nvCxnSpPr>
        <p:spPr>
          <a:xfrm>
            <a:off x="10176000" y="530514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eform 151">
            <a:hlinkClick r:id="rId7" action="ppaction://hlinksldjump"/>
            <a:extLst>
              <a:ext uri="{FF2B5EF4-FFF2-40B4-BE49-F238E27FC236}">
                <a16:creationId xmlns:a16="http://schemas.microsoft.com/office/drawing/2014/main" id="{A510953D-3E33-27B4-DFB1-E8C69A51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7265" y="6398856"/>
            <a:ext cx="344487" cy="215384"/>
          </a:xfrm>
          <a:custGeom>
            <a:avLst/>
            <a:gdLst>
              <a:gd name="T0" fmla="*/ 55847 w 497"/>
              <a:gd name="T1" fmla="*/ 98187 h 293"/>
              <a:gd name="T2" fmla="*/ 55847 w 497"/>
              <a:gd name="T3" fmla="*/ 98187 h 293"/>
              <a:gd name="T4" fmla="*/ 55847 w 497"/>
              <a:gd name="T5" fmla="*/ 43095 h 293"/>
              <a:gd name="T6" fmla="*/ 79717 w 497"/>
              <a:gd name="T7" fmla="*/ 43095 h 293"/>
              <a:gd name="T8" fmla="*/ 39633 w 497"/>
              <a:gd name="T9" fmla="*/ 0 h 293"/>
              <a:gd name="T10" fmla="*/ 0 w 497"/>
              <a:gd name="T11" fmla="*/ 43095 h 293"/>
              <a:gd name="T12" fmla="*/ 23870 w 497"/>
              <a:gd name="T13" fmla="*/ 43095 h 293"/>
              <a:gd name="T14" fmla="*/ 23870 w 497"/>
              <a:gd name="T15" fmla="*/ 110182 h 293"/>
              <a:gd name="T16" fmla="*/ 43686 w 497"/>
              <a:gd name="T17" fmla="*/ 129731 h 293"/>
              <a:gd name="T18" fmla="*/ 143670 w 497"/>
              <a:gd name="T19" fmla="*/ 129731 h 293"/>
              <a:gd name="T20" fmla="*/ 115296 w 497"/>
              <a:gd name="T21" fmla="*/ 98187 h 293"/>
              <a:gd name="T22" fmla="*/ 55847 w 497"/>
              <a:gd name="T23" fmla="*/ 98187 h 293"/>
              <a:gd name="T24" fmla="*/ 199517 w 497"/>
              <a:gd name="T25" fmla="*/ 86635 h 293"/>
              <a:gd name="T26" fmla="*/ 199517 w 497"/>
              <a:gd name="T27" fmla="*/ 86635 h 293"/>
              <a:gd name="T28" fmla="*/ 199517 w 497"/>
              <a:gd name="T29" fmla="*/ 19548 h 293"/>
              <a:gd name="T30" fmla="*/ 179700 w 497"/>
              <a:gd name="T31" fmla="*/ 0 h 293"/>
              <a:gd name="T32" fmla="*/ 79717 w 497"/>
              <a:gd name="T33" fmla="*/ 0 h 293"/>
              <a:gd name="T34" fmla="*/ 107640 w 497"/>
              <a:gd name="T35" fmla="*/ 27101 h 293"/>
              <a:gd name="T36" fmla="*/ 167540 w 497"/>
              <a:gd name="T37" fmla="*/ 27101 h 293"/>
              <a:gd name="T38" fmla="*/ 167540 w 497"/>
              <a:gd name="T39" fmla="*/ 86635 h 293"/>
              <a:gd name="T40" fmla="*/ 143670 w 497"/>
              <a:gd name="T41" fmla="*/ 86635 h 293"/>
              <a:gd name="T42" fmla="*/ 183303 w 497"/>
              <a:gd name="T43" fmla="*/ 129731 h 293"/>
              <a:gd name="T44" fmla="*/ 223387 w 497"/>
              <a:gd name="T45" fmla="*/ 86635 h 293"/>
              <a:gd name="T46" fmla="*/ 199517 w 497"/>
              <a:gd name="T47" fmla="*/ 86635 h 29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97" h="293">
                <a:moveTo>
                  <a:pt x="124" y="221"/>
                </a:moveTo>
                <a:lnTo>
                  <a:pt x="124" y="221"/>
                </a:lnTo>
                <a:cubicBezTo>
                  <a:pt x="124" y="97"/>
                  <a:pt x="124" y="97"/>
                  <a:pt x="124" y="97"/>
                </a:cubicBezTo>
                <a:cubicBezTo>
                  <a:pt x="177" y="97"/>
                  <a:pt x="177" y="97"/>
                  <a:pt x="177" y="97"/>
                </a:cubicBezTo>
                <a:cubicBezTo>
                  <a:pt x="88" y="0"/>
                  <a:pt x="88" y="0"/>
                  <a:pt x="88" y="0"/>
                </a:cubicBezTo>
                <a:cubicBezTo>
                  <a:pt x="0" y="97"/>
                  <a:pt x="0" y="97"/>
                  <a:pt x="0" y="97"/>
                </a:cubicBezTo>
                <a:cubicBezTo>
                  <a:pt x="53" y="97"/>
                  <a:pt x="53" y="97"/>
                  <a:pt x="53" y="97"/>
                </a:cubicBezTo>
                <a:cubicBezTo>
                  <a:pt x="53" y="248"/>
                  <a:pt x="53" y="248"/>
                  <a:pt x="53" y="248"/>
                </a:cubicBezTo>
                <a:cubicBezTo>
                  <a:pt x="53" y="274"/>
                  <a:pt x="71" y="292"/>
                  <a:pt x="97" y="292"/>
                </a:cubicBezTo>
                <a:cubicBezTo>
                  <a:pt x="319" y="292"/>
                  <a:pt x="319" y="292"/>
                  <a:pt x="319" y="292"/>
                </a:cubicBezTo>
                <a:cubicBezTo>
                  <a:pt x="256" y="221"/>
                  <a:pt x="256" y="221"/>
                  <a:pt x="256" y="221"/>
                </a:cubicBezTo>
                <a:lnTo>
                  <a:pt x="124" y="221"/>
                </a:lnTo>
                <a:close/>
                <a:moveTo>
                  <a:pt x="443" y="195"/>
                </a:moveTo>
                <a:lnTo>
                  <a:pt x="443" y="195"/>
                </a:lnTo>
                <a:cubicBezTo>
                  <a:pt x="443" y="44"/>
                  <a:pt x="443" y="44"/>
                  <a:pt x="443" y="44"/>
                </a:cubicBezTo>
                <a:cubicBezTo>
                  <a:pt x="443" y="17"/>
                  <a:pt x="425" y="0"/>
                  <a:pt x="399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239" y="61"/>
                  <a:pt x="239" y="61"/>
                  <a:pt x="239" y="61"/>
                </a:cubicBezTo>
                <a:cubicBezTo>
                  <a:pt x="372" y="61"/>
                  <a:pt x="372" y="61"/>
                  <a:pt x="372" y="61"/>
                </a:cubicBezTo>
                <a:cubicBezTo>
                  <a:pt x="372" y="195"/>
                  <a:pt x="372" y="195"/>
                  <a:pt x="372" y="195"/>
                </a:cubicBezTo>
                <a:cubicBezTo>
                  <a:pt x="319" y="195"/>
                  <a:pt x="319" y="195"/>
                  <a:pt x="319" y="195"/>
                </a:cubicBezTo>
                <a:cubicBezTo>
                  <a:pt x="407" y="292"/>
                  <a:pt x="407" y="292"/>
                  <a:pt x="407" y="292"/>
                </a:cubicBezTo>
                <a:cubicBezTo>
                  <a:pt x="496" y="195"/>
                  <a:pt x="496" y="195"/>
                  <a:pt x="496" y="195"/>
                </a:cubicBezTo>
                <a:lnTo>
                  <a:pt x="443" y="195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FC3469-1208-8C9A-9C5A-06B9521903DE}"/>
              </a:ext>
            </a:extLst>
          </p:cNvPr>
          <p:cNvSpPr txBox="1"/>
          <p:nvPr/>
        </p:nvSpPr>
        <p:spPr>
          <a:xfrm>
            <a:off x="4696813" y="2113147"/>
            <a:ext cx="513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02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434414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9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EC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F635377-14BC-9C35-ECAF-06441CA4F15D}"/>
              </a:ext>
            </a:extLst>
          </p:cNvPr>
          <p:cNvSpPr/>
          <p:nvPr/>
        </p:nvSpPr>
        <p:spPr>
          <a:xfrm rot="5400000">
            <a:off x="7557000" y="2223000"/>
            <a:ext cx="6858000" cy="2412000"/>
          </a:xfrm>
          <a:custGeom>
            <a:avLst/>
            <a:gdLst>
              <a:gd name="connsiteX0" fmla="*/ 0 w 6858000"/>
              <a:gd name="connsiteY0" fmla="*/ 2412000 h 2412000"/>
              <a:gd name="connsiteX1" fmla="*/ 0 w 6858000"/>
              <a:gd name="connsiteY1" fmla="*/ 917542 h 2412000"/>
              <a:gd name="connsiteX2" fmla="*/ 0 w 6858000"/>
              <a:gd name="connsiteY2" fmla="*/ 0 h 2412000"/>
              <a:gd name="connsiteX3" fmla="*/ 6858000 w 6858000"/>
              <a:gd name="connsiteY3" fmla="*/ 0 h 2412000"/>
              <a:gd name="connsiteX4" fmla="*/ 6858000 w 6858000"/>
              <a:gd name="connsiteY4" fmla="*/ 917539 h 2412000"/>
              <a:gd name="connsiteX5" fmla="*/ 6858000 w 6858000"/>
              <a:gd name="connsiteY5" fmla="*/ 917542 h 2412000"/>
              <a:gd name="connsiteX6" fmla="*/ 6858000 w 6858000"/>
              <a:gd name="connsiteY6" fmla="*/ 2411998 h 2412000"/>
              <a:gd name="connsiteX7" fmla="*/ 2281971 w 6858000"/>
              <a:gd name="connsiteY7" fmla="*/ 2411998 h 2412000"/>
              <a:gd name="connsiteX8" fmla="*/ 2045138 w 6858000"/>
              <a:gd name="connsiteY8" fmla="*/ 2255015 h 2412000"/>
              <a:gd name="connsiteX9" fmla="*/ 2030326 w 6858000"/>
              <a:gd name="connsiteY9" fmla="*/ 2207299 h 2412000"/>
              <a:gd name="connsiteX10" fmla="*/ 2030326 w 6858000"/>
              <a:gd name="connsiteY10" fmla="*/ 612000 h 2412000"/>
              <a:gd name="connsiteX11" fmla="*/ 1670326 w 6858000"/>
              <a:gd name="connsiteY11" fmla="*/ 252000 h 2412000"/>
              <a:gd name="connsiteX12" fmla="*/ 1310326 w 6858000"/>
              <a:gd name="connsiteY12" fmla="*/ 612000 h 2412000"/>
              <a:gd name="connsiteX13" fmla="*/ 1310326 w 6858000"/>
              <a:gd name="connsiteY13" fmla="*/ 917542 h 2412000"/>
              <a:gd name="connsiteX14" fmla="*/ 1310325 w 6858000"/>
              <a:gd name="connsiteY14" fmla="*/ 917542 h 2412000"/>
              <a:gd name="connsiteX15" fmla="*/ 1310325 w 6858000"/>
              <a:gd name="connsiteY15" fmla="*/ 2199898 h 2412000"/>
              <a:gd name="connsiteX16" fmla="*/ 1098223 w 6858000"/>
              <a:gd name="connsiteY16" fmla="*/ 2412000 h 2412000"/>
              <a:gd name="connsiteX17" fmla="*/ 0 w 6858000"/>
              <a:gd name="connsiteY17" fmla="*/ 2412000 h 24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58000" h="2412000">
                <a:moveTo>
                  <a:pt x="0" y="2412000"/>
                </a:moveTo>
                <a:lnTo>
                  <a:pt x="0" y="917542"/>
                </a:lnTo>
                <a:lnTo>
                  <a:pt x="0" y="0"/>
                </a:lnTo>
                <a:lnTo>
                  <a:pt x="6858000" y="0"/>
                </a:lnTo>
                <a:lnTo>
                  <a:pt x="6858000" y="917539"/>
                </a:lnTo>
                <a:lnTo>
                  <a:pt x="6858000" y="917542"/>
                </a:lnTo>
                <a:lnTo>
                  <a:pt x="6858000" y="2411998"/>
                </a:lnTo>
                <a:lnTo>
                  <a:pt x="2281971" y="2411998"/>
                </a:lnTo>
                <a:cubicBezTo>
                  <a:pt x="2175505" y="2411998"/>
                  <a:pt x="2084157" y="2347267"/>
                  <a:pt x="2045138" y="2255015"/>
                </a:cubicBezTo>
                <a:lnTo>
                  <a:pt x="2030326" y="2207299"/>
                </a:lnTo>
                <a:lnTo>
                  <a:pt x="2030326" y="612000"/>
                </a:lnTo>
                <a:cubicBezTo>
                  <a:pt x="2030326" y="413177"/>
                  <a:pt x="1869149" y="252000"/>
                  <a:pt x="1670326" y="252000"/>
                </a:cubicBezTo>
                <a:cubicBezTo>
                  <a:pt x="1471503" y="252000"/>
                  <a:pt x="1310326" y="413177"/>
                  <a:pt x="1310326" y="612000"/>
                </a:cubicBezTo>
                <a:lnTo>
                  <a:pt x="1310326" y="917542"/>
                </a:lnTo>
                <a:lnTo>
                  <a:pt x="1310325" y="917542"/>
                </a:lnTo>
                <a:lnTo>
                  <a:pt x="1310325" y="2199898"/>
                </a:lnTo>
                <a:cubicBezTo>
                  <a:pt x="1310325" y="2317039"/>
                  <a:pt x="1215364" y="2412000"/>
                  <a:pt x="1098223" y="2412000"/>
                </a:cubicBezTo>
                <a:lnTo>
                  <a:pt x="0" y="2412000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2B64D52-4157-A6FE-E876-15603C2F24E9}"/>
              </a:ext>
            </a:extLst>
          </p:cNvPr>
          <p:cNvSpPr/>
          <p:nvPr/>
        </p:nvSpPr>
        <p:spPr>
          <a:xfrm>
            <a:off x="10428000" y="97234"/>
            <a:ext cx="1116000" cy="111585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hlinkClick r:id="rId3" action="ppaction://hlinksldjump"/>
            <a:extLst>
              <a:ext uri="{FF2B5EF4-FFF2-40B4-BE49-F238E27FC236}">
                <a16:creationId xmlns:a16="http://schemas.microsoft.com/office/drawing/2014/main" id="{4EA5B2AB-93C0-4796-BC2C-6B7F486315D9}"/>
              </a:ext>
            </a:extLst>
          </p:cNvPr>
          <p:cNvSpPr txBox="1"/>
          <p:nvPr/>
        </p:nvSpPr>
        <p:spPr>
          <a:xfrm>
            <a:off x="10540205" y="1439494"/>
            <a:ext cx="891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مقدمه</a:t>
            </a:r>
            <a:endParaRPr lang="en-US" sz="24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26" name="TextBox 25">
            <a:hlinkClick r:id="rId4" action="ppaction://hlinksldjump"/>
            <a:extLst>
              <a:ext uri="{FF2B5EF4-FFF2-40B4-BE49-F238E27FC236}">
                <a16:creationId xmlns:a16="http://schemas.microsoft.com/office/drawing/2014/main" id="{A031EF83-BB93-EAB9-4132-413E6966B1F6}"/>
              </a:ext>
            </a:extLst>
          </p:cNvPr>
          <p:cNvSpPr txBox="1"/>
          <p:nvPr/>
        </p:nvSpPr>
        <p:spPr>
          <a:xfrm>
            <a:off x="9986367" y="2478013"/>
            <a:ext cx="1999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مروری بر تحقیقات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28" name="TextBox 27">
            <a:hlinkClick r:id="rId5" action="ppaction://hlinksldjump"/>
            <a:extLst>
              <a:ext uri="{FF2B5EF4-FFF2-40B4-BE49-F238E27FC236}">
                <a16:creationId xmlns:a16="http://schemas.microsoft.com/office/drawing/2014/main" id="{BD6F1E6B-7A01-09E1-E2BB-34582990392B}"/>
              </a:ext>
            </a:extLst>
          </p:cNvPr>
          <p:cNvSpPr txBox="1"/>
          <p:nvPr/>
        </p:nvSpPr>
        <p:spPr>
          <a:xfrm>
            <a:off x="10540205" y="3516532"/>
            <a:ext cx="819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نتایج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29" name="TextBox 28">
            <a:hlinkClick r:id="rId6" action="ppaction://hlinksldjump"/>
            <a:extLst>
              <a:ext uri="{FF2B5EF4-FFF2-40B4-BE49-F238E27FC236}">
                <a16:creationId xmlns:a16="http://schemas.microsoft.com/office/drawing/2014/main" id="{C6DF7BD2-6920-D1E4-40D4-0F11C8668771}"/>
              </a:ext>
            </a:extLst>
          </p:cNvPr>
          <p:cNvSpPr txBox="1"/>
          <p:nvPr/>
        </p:nvSpPr>
        <p:spPr>
          <a:xfrm>
            <a:off x="10218129" y="4592777"/>
            <a:ext cx="1478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rtl="1"/>
            <a:r>
              <a:rPr lang="fa-IR" sz="2400" dirty="0">
                <a:solidFill>
                  <a:srgbClr val="F0ECE6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منابع و مآخذ</a:t>
            </a:r>
            <a:endParaRPr lang="en-US" sz="2400" dirty="0">
              <a:solidFill>
                <a:srgbClr val="F0ECE6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301163F-7313-9C04-CDCE-5A11A0D606E1}"/>
              </a:ext>
            </a:extLst>
          </p:cNvPr>
          <p:cNvCxnSpPr>
            <a:cxnSpLocks/>
          </p:cNvCxnSpPr>
          <p:nvPr/>
        </p:nvCxnSpPr>
        <p:spPr>
          <a:xfrm>
            <a:off x="10176000" y="218958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9EDC03A-46B0-4008-D698-B97EDA34E03C}"/>
              </a:ext>
            </a:extLst>
          </p:cNvPr>
          <p:cNvCxnSpPr>
            <a:cxnSpLocks/>
          </p:cNvCxnSpPr>
          <p:nvPr/>
        </p:nvCxnSpPr>
        <p:spPr>
          <a:xfrm>
            <a:off x="10176000" y="322810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1B87A91-E1DE-E103-414A-C71562CB246D}"/>
              </a:ext>
            </a:extLst>
          </p:cNvPr>
          <p:cNvCxnSpPr>
            <a:cxnSpLocks/>
          </p:cNvCxnSpPr>
          <p:nvPr/>
        </p:nvCxnSpPr>
        <p:spPr>
          <a:xfrm>
            <a:off x="10176000" y="426662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E0B06BD-825B-E55F-2399-C60038C6A441}"/>
              </a:ext>
            </a:extLst>
          </p:cNvPr>
          <p:cNvCxnSpPr>
            <a:cxnSpLocks/>
          </p:cNvCxnSpPr>
          <p:nvPr/>
        </p:nvCxnSpPr>
        <p:spPr>
          <a:xfrm>
            <a:off x="10176000" y="5305146"/>
            <a:ext cx="1620000" cy="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80491EA-FC02-346B-A317-8A3069FA8200}"/>
              </a:ext>
            </a:extLst>
          </p:cNvPr>
          <p:cNvCxnSpPr>
            <a:cxnSpLocks/>
          </p:cNvCxnSpPr>
          <p:nvPr/>
        </p:nvCxnSpPr>
        <p:spPr>
          <a:xfrm>
            <a:off x="381230" y="75965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5998B9D-84E8-3D30-6E07-946061F90F3F}"/>
              </a:ext>
            </a:extLst>
          </p:cNvPr>
          <p:cNvCxnSpPr>
            <a:cxnSpLocks/>
          </p:cNvCxnSpPr>
          <p:nvPr/>
        </p:nvCxnSpPr>
        <p:spPr>
          <a:xfrm>
            <a:off x="381230" y="6331899"/>
            <a:ext cx="9017540" cy="0"/>
          </a:xfrm>
          <a:prstGeom prst="line">
            <a:avLst/>
          </a:prstGeom>
          <a:ln w="19050">
            <a:solidFill>
              <a:srgbClr val="013F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85B3D0E-8799-23F2-B19F-BDE4EA43CDFF}"/>
              </a:ext>
            </a:extLst>
          </p:cNvPr>
          <p:cNvSpPr txBox="1"/>
          <p:nvPr/>
        </p:nvSpPr>
        <p:spPr>
          <a:xfrm>
            <a:off x="5892681" y="174884"/>
            <a:ext cx="35060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3200" dirty="0">
                <a:solidFill>
                  <a:srgbClr val="013F63"/>
                </a:solidFill>
                <a:latin typeface="Lalezar" panose="00000500000000000000" pitchFamily="2" charset="-78"/>
                <a:cs typeface="Lalezar" panose="00000500000000000000" pitchFamily="2" charset="-78"/>
              </a:rPr>
              <a:t>مدل رگرسیون لجستیک</a:t>
            </a:r>
            <a:endParaRPr lang="en-US" sz="3200" dirty="0">
              <a:solidFill>
                <a:srgbClr val="013F63"/>
              </a:solidFill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5A5C3B2-AE49-CB7A-2941-3DDFCBAD33B0}"/>
              </a:ext>
            </a:extLst>
          </p:cNvPr>
          <p:cNvSpPr txBox="1"/>
          <p:nvPr/>
        </p:nvSpPr>
        <p:spPr>
          <a:xfrm>
            <a:off x="381230" y="6392003"/>
            <a:ext cx="9022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1600" b="1" dirty="0">
                <a:solidFill>
                  <a:srgbClr val="013F63"/>
                </a:solidFill>
                <a:latin typeface="Vazir" panose="020B0603030804020204" pitchFamily="34" charset="-78"/>
                <a:cs typeface="Vazir" panose="020B0603030804020204" pitchFamily="34" charset="-78"/>
              </a:rPr>
              <a:t>عنوان سمینار: ...................................................................................................................... . </a:t>
            </a:r>
            <a:endParaRPr lang="en-US" sz="1600" b="1" dirty="0">
              <a:solidFill>
                <a:srgbClr val="013F63"/>
              </a:solidFill>
              <a:latin typeface="Vazir" panose="020B0603030804020204" pitchFamily="34" charset="-78"/>
              <a:cs typeface="Vazir" panose="020B0603030804020204" pitchFamily="34" charset="-78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6001F79E-E737-AFDF-6C3B-6E7396001C81}"/>
              </a:ext>
            </a:extLst>
          </p:cNvPr>
          <p:cNvSpPr/>
          <p:nvPr/>
        </p:nvSpPr>
        <p:spPr>
          <a:xfrm>
            <a:off x="9952944" y="6268221"/>
            <a:ext cx="2066112" cy="476655"/>
          </a:xfrm>
          <a:prstGeom prst="roundRect">
            <a:avLst/>
          </a:prstGeom>
          <a:solidFill>
            <a:srgbClr val="F0ECE6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151">
            <a:hlinkClick r:id="rId7" action="ppaction://hlinksldjump"/>
            <a:extLst>
              <a:ext uri="{FF2B5EF4-FFF2-40B4-BE49-F238E27FC236}">
                <a16:creationId xmlns:a16="http://schemas.microsoft.com/office/drawing/2014/main" id="{BA4C4235-0E6A-DECE-78A6-94AA2CE0F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7265" y="6398856"/>
            <a:ext cx="344487" cy="215384"/>
          </a:xfrm>
          <a:custGeom>
            <a:avLst/>
            <a:gdLst>
              <a:gd name="T0" fmla="*/ 55847 w 497"/>
              <a:gd name="T1" fmla="*/ 98187 h 293"/>
              <a:gd name="T2" fmla="*/ 55847 w 497"/>
              <a:gd name="T3" fmla="*/ 98187 h 293"/>
              <a:gd name="T4" fmla="*/ 55847 w 497"/>
              <a:gd name="T5" fmla="*/ 43095 h 293"/>
              <a:gd name="T6" fmla="*/ 79717 w 497"/>
              <a:gd name="T7" fmla="*/ 43095 h 293"/>
              <a:gd name="T8" fmla="*/ 39633 w 497"/>
              <a:gd name="T9" fmla="*/ 0 h 293"/>
              <a:gd name="T10" fmla="*/ 0 w 497"/>
              <a:gd name="T11" fmla="*/ 43095 h 293"/>
              <a:gd name="T12" fmla="*/ 23870 w 497"/>
              <a:gd name="T13" fmla="*/ 43095 h 293"/>
              <a:gd name="T14" fmla="*/ 23870 w 497"/>
              <a:gd name="T15" fmla="*/ 110182 h 293"/>
              <a:gd name="T16" fmla="*/ 43686 w 497"/>
              <a:gd name="T17" fmla="*/ 129731 h 293"/>
              <a:gd name="T18" fmla="*/ 143670 w 497"/>
              <a:gd name="T19" fmla="*/ 129731 h 293"/>
              <a:gd name="T20" fmla="*/ 115296 w 497"/>
              <a:gd name="T21" fmla="*/ 98187 h 293"/>
              <a:gd name="T22" fmla="*/ 55847 w 497"/>
              <a:gd name="T23" fmla="*/ 98187 h 293"/>
              <a:gd name="T24" fmla="*/ 199517 w 497"/>
              <a:gd name="T25" fmla="*/ 86635 h 293"/>
              <a:gd name="T26" fmla="*/ 199517 w 497"/>
              <a:gd name="T27" fmla="*/ 86635 h 293"/>
              <a:gd name="T28" fmla="*/ 199517 w 497"/>
              <a:gd name="T29" fmla="*/ 19548 h 293"/>
              <a:gd name="T30" fmla="*/ 179700 w 497"/>
              <a:gd name="T31" fmla="*/ 0 h 293"/>
              <a:gd name="T32" fmla="*/ 79717 w 497"/>
              <a:gd name="T33" fmla="*/ 0 h 293"/>
              <a:gd name="T34" fmla="*/ 107640 w 497"/>
              <a:gd name="T35" fmla="*/ 27101 h 293"/>
              <a:gd name="T36" fmla="*/ 167540 w 497"/>
              <a:gd name="T37" fmla="*/ 27101 h 293"/>
              <a:gd name="T38" fmla="*/ 167540 w 497"/>
              <a:gd name="T39" fmla="*/ 86635 h 293"/>
              <a:gd name="T40" fmla="*/ 143670 w 497"/>
              <a:gd name="T41" fmla="*/ 86635 h 293"/>
              <a:gd name="T42" fmla="*/ 183303 w 497"/>
              <a:gd name="T43" fmla="*/ 129731 h 293"/>
              <a:gd name="T44" fmla="*/ 223387 w 497"/>
              <a:gd name="T45" fmla="*/ 86635 h 293"/>
              <a:gd name="T46" fmla="*/ 199517 w 497"/>
              <a:gd name="T47" fmla="*/ 86635 h 29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97" h="293">
                <a:moveTo>
                  <a:pt x="124" y="221"/>
                </a:moveTo>
                <a:lnTo>
                  <a:pt x="124" y="221"/>
                </a:lnTo>
                <a:cubicBezTo>
                  <a:pt x="124" y="97"/>
                  <a:pt x="124" y="97"/>
                  <a:pt x="124" y="97"/>
                </a:cubicBezTo>
                <a:cubicBezTo>
                  <a:pt x="177" y="97"/>
                  <a:pt x="177" y="97"/>
                  <a:pt x="177" y="97"/>
                </a:cubicBezTo>
                <a:cubicBezTo>
                  <a:pt x="88" y="0"/>
                  <a:pt x="88" y="0"/>
                  <a:pt x="88" y="0"/>
                </a:cubicBezTo>
                <a:cubicBezTo>
                  <a:pt x="0" y="97"/>
                  <a:pt x="0" y="97"/>
                  <a:pt x="0" y="97"/>
                </a:cubicBezTo>
                <a:cubicBezTo>
                  <a:pt x="53" y="97"/>
                  <a:pt x="53" y="97"/>
                  <a:pt x="53" y="97"/>
                </a:cubicBezTo>
                <a:cubicBezTo>
                  <a:pt x="53" y="248"/>
                  <a:pt x="53" y="248"/>
                  <a:pt x="53" y="248"/>
                </a:cubicBezTo>
                <a:cubicBezTo>
                  <a:pt x="53" y="274"/>
                  <a:pt x="71" y="292"/>
                  <a:pt x="97" y="292"/>
                </a:cubicBezTo>
                <a:cubicBezTo>
                  <a:pt x="319" y="292"/>
                  <a:pt x="319" y="292"/>
                  <a:pt x="319" y="292"/>
                </a:cubicBezTo>
                <a:cubicBezTo>
                  <a:pt x="256" y="221"/>
                  <a:pt x="256" y="221"/>
                  <a:pt x="256" y="221"/>
                </a:cubicBezTo>
                <a:lnTo>
                  <a:pt x="124" y="221"/>
                </a:lnTo>
                <a:close/>
                <a:moveTo>
                  <a:pt x="443" y="195"/>
                </a:moveTo>
                <a:lnTo>
                  <a:pt x="443" y="195"/>
                </a:lnTo>
                <a:cubicBezTo>
                  <a:pt x="443" y="44"/>
                  <a:pt x="443" y="44"/>
                  <a:pt x="443" y="44"/>
                </a:cubicBezTo>
                <a:cubicBezTo>
                  <a:pt x="443" y="17"/>
                  <a:pt x="425" y="0"/>
                  <a:pt x="399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239" y="61"/>
                  <a:pt x="239" y="61"/>
                  <a:pt x="239" y="61"/>
                </a:cubicBezTo>
                <a:cubicBezTo>
                  <a:pt x="372" y="61"/>
                  <a:pt x="372" y="61"/>
                  <a:pt x="372" y="61"/>
                </a:cubicBezTo>
                <a:cubicBezTo>
                  <a:pt x="372" y="195"/>
                  <a:pt x="372" y="195"/>
                  <a:pt x="372" y="195"/>
                </a:cubicBezTo>
                <a:cubicBezTo>
                  <a:pt x="319" y="195"/>
                  <a:pt x="319" y="195"/>
                  <a:pt x="319" y="195"/>
                </a:cubicBezTo>
                <a:cubicBezTo>
                  <a:pt x="407" y="292"/>
                  <a:pt x="407" y="292"/>
                  <a:pt x="407" y="292"/>
                </a:cubicBezTo>
                <a:cubicBezTo>
                  <a:pt x="496" y="195"/>
                  <a:pt x="496" y="195"/>
                  <a:pt x="496" y="195"/>
                </a:cubicBezTo>
                <a:lnTo>
                  <a:pt x="443" y="195"/>
                </a:lnTo>
                <a:close/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54" name="Freeform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EC90B494-6474-B5D3-30D9-3255818A6894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1514421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55" name="Freeform 48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00EA19BB-2BB7-9803-1A7D-6D4A59B55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49739" y="6381783"/>
            <a:ext cx="307841" cy="249530"/>
          </a:xfrm>
          <a:custGeom>
            <a:avLst/>
            <a:gdLst>
              <a:gd name="T0" fmla="*/ 199576 w 445"/>
              <a:gd name="T1" fmla="*/ 150364 h 337"/>
              <a:gd name="T2" fmla="*/ 199576 w 445"/>
              <a:gd name="T3" fmla="*/ 150364 h 337"/>
              <a:gd name="T4" fmla="*/ 80010 w 445"/>
              <a:gd name="T5" fmla="*/ 43856 h 337"/>
              <a:gd name="T6" fmla="*/ 80010 w 445"/>
              <a:gd name="T7" fmla="*/ 0 h 337"/>
              <a:gd name="T8" fmla="*/ 0 w 445"/>
              <a:gd name="T9" fmla="*/ 71155 h 337"/>
              <a:gd name="T10" fmla="*/ 80010 w 445"/>
              <a:gd name="T11" fmla="*/ 146337 h 337"/>
              <a:gd name="T12" fmla="*/ 80010 w 445"/>
              <a:gd name="T13" fmla="*/ 98900 h 337"/>
              <a:gd name="T14" fmla="*/ 199576 w 445"/>
              <a:gd name="T15" fmla="*/ 150364 h 33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445" h="337">
                <a:moveTo>
                  <a:pt x="444" y="336"/>
                </a:moveTo>
                <a:lnTo>
                  <a:pt x="444" y="336"/>
                </a:lnTo>
                <a:cubicBezTo>
                  <a:pt x="444" y="336"/>
                  <a:pt x="399" y="98"/>
                  <a:pt x="178" y="98"/>
                </a:cubicBezTo>
                <a:cubicBezTo>
                  <a:pt x="178" y="0"/>
                  <a:pt x="178" y="0"/>
                  <a:pt x="178" y="0"/>
                </a:cubicBezTo>
                <a:cubicBezTo>
                  <a:pt x="0" y="159"/>
                  <a:pt x="0" y="159"/>
                  <a:pt x="0" y="159"/>
                </a:cubicBezTo>
                <a:cubicBezTo>
                  <a:pt x="178" y="327"/>
                  <a:pt x="178" y="327"/>
                  <a:pt x="178" y="327"/>
                </a:cubicBezTo>
                <a:cubicBezTo>
                  <a:pt x="178" y="221"/>
                  <a:pt x="178" y="221"/>
                  <a:pt x="178" y="221"/>
                </a:cubicBezTo>
                <a:cubicBezTo>
                  <a:pt x="293" y="221"/>
                  <a:pt x="381" y="230"/>
                  <a:pt x="444" y="336"/>
                </a:cubicBezTo>
              </a:path>
            </a:pathLst>
          </a:custGeom>
          <a:solidFill>
            <a:srgbClr val="013F6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endParaRPr lang="en-US" dirty="0"/>
          </a:p>
        </p:txBody>
      </p:sp>
      <p:sp>
        <p:nvSpPr>
          <p:cNvPr id="56" name="Slide Number Placeholder 5">
            <a:extLst>
              <a:ext uri="{FF2B5EF4-FFF2-40B4-BE49-F238E27FC236}">
                <a16:creationId xmlns:a16="http://schemas.microsoft.com/office/drawing/2014/main" id="{C0FBAC04-F098-2284-6B50-DB0D15EDD3B4}"/>
              </a:ext>
            </a:extLst>
          </p:cNvPr>
          <p:cNvSpPr txBox="1">
            <a:spLocks/>
          </p:cNvSpPr>
          <p:nvPr/>
        </p:nvSpPr>
        <p:spPr>
          <a:xfrm>
            <a:off x="10463685" y="6323986"/>
            <a:ext cx="5581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54DD34F6-DFEB-4EA9-8D3A-65F4C5A63292}" type="slidenum">
              <a:rPr lang="en-US" sz="1800" b="1" smtClean="0">
                <a:solidFill>
                  <a:srgbClr val="013F63"/>
                </a:solidFill>
                <a:latin typeface="Aldrich" panose="02000000000000000000" pitchFamily="2" charset="0"/>
                <a:cs typeface="Aldhabi" panose="01000000000000000000" pitchFamily="2" charset="-78"/>
              </a:rPr>
              <a:pPr algn="ctr"/>
              <a:t>9</a:t>
            </a:fld>
            <a:endParaRPr lang="en-US" sz="1800" b="1" dirty="0">
              <a:solidFill>
                <a:srgbClr val="013F63"/>
              </a:solidFill>
              <a:latin typeface="Aldrich" panose="02000000000000000000" pitchFamily="2" charset="0"/>
              <a:cs typeface="Aldhabi" panose="01000000000000000000" pitchFamily="2" charset="-78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51F4D38-BDC6-8057-6BF5-6FCCF1746C01}"/>
              </a:ext>
            </a:extLst>
          </p:cNvPr>
          <p:cNvSpPr/>
          <p:nvPr/>
        </p:nvSpPr>
        <p:spPr>
          <a:xfrm>
            <a:off x="9075898" y="1812773"/>
            <a:ext cx="216000" cy="216000"/>
          </a:xfrm>
          <a:prstGeom prst="ellipse">
            <a:avLst/>
          </a:prstGeom>
          <a:solidFill>
            <a:srgbClr val="01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88C04F-1A43-FCA3-C938-6B764EDBD566}"/>
              </a:ext>
            </a:extLst>
          </p:cNvPr>
          <p:cNvSpPr/>
          <p:nvPr/>
        </p:nvSpPr>
        <p:spPr>
          <a:xfrm>
            <a:off x="8787898" y="1812773"/>
            <a:ext cx="216000" cy="216000"/>
          </a:xfrm>
          <a:prstGeom prst="ellipse">
            <a:avLst/>
          </a:prstGeom>
          <a:solidFill>
            <a:srgbClr val="01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FAF5C4-7FB9-2A13-7395-A26192183520}"/>
              </a:ext>
            </a:extLst>
          </p:cNvPr>
          <p:cNvSpPr/>
          <p:nvPr/>
        </p:nvSpPr>
        <p:spPr>
          <a:xfrm>
            <a:off x="8499898" y="1812773"/>
            <a:ext cx="216000" cy="216000"/>
          </a:xfrm>
          <a:prstGeom prst="ellipse">
            <a:avLst/>
          </a:prstGeom>
          <a:solidFill>
            <a:srgbClr val="013F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1F20847-D87F-0947-8C5B-10D931A42A09}"/>
              </a:ext>
            </a:extLst>
          </p:cNvPr>
          <p:cNvSpPr txBox="1"/>
          <p:nvPr/>
        </p:nvSpPr>
        <p:spPr>
          <a:xfrm>
            <a:off x="777295" y="236438"/>
            <a:ext cx="18229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rtl="1"/>
            <a:r>
              <a:rPr lang="fa-IR" sz="2400" dirty="0">
                <a:ln w="12700">
                  <a:solidFill>
                    <a:srgbClr val="013F63"/>
                  </a:solidFill>
                </a:ln>
                <a:noFill/>
                <a:latin typeface="Lalezar" panose="00000500000000000000" pitchFamily="2" charset="-78"/>
                <a:cs typeface="Lalezar" panose="00000500000000000000" pitchFamily="2" charset="-78"/>
              </a:rPr>
              <a:t>هوش مصنوعی</a:t>
            </a:r>
            <a:endParaRPr lang="en-US" sz="2400" dirty="0">
              <a:ln w="12700">
                <a:solidFill>
                  <a:srgbClr val="013F63"/>
                </a:solidFill>
              </a:ln>
              <a:noFill/>
              <a:latin typeface="Lalezar" panose="00000500000000000000" pitchFamily="2" charset="-78"/>
              <a:cs typeface="Lalezar" panose="00000500000000000000" pitchFamily="2" charset="-78"/>
            </a:endParaRP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5667F9FE-72B4-0BC3-98BF-449E699A31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58091" y="2189586"/>
            <a:ext cx="8495936" cy="372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46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M98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1239</TotalTime>
  <Words>790</Words>
  <Application>Microsoft Office PowerPoint</Application>
  <PresentationFormat>Widescreen</PresentationFormat>
  <Paragraphs>285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1" baseType="lpstr">
      <vt:lpstr>Lalezar</vt:lpstr>
      <vt:lpstr>Besmellah 1</vt:lpstr>
      <vt:lpstr>iransansnum</vt:lpstr>
      <vt:lpstr>Gill Sans</vt:lpstr>
      <vt:lpstr>Calibri</vt:lpstr>
      <vt:lpstr>Vazir</vt:lpstr>
      <vt:lpstr>IranNastaliq</vt:lpstr>
      <vt:lpstr>Calibri Light</vt:lpstr>
      <vt:lpstr>Aldrich</vt:lpstr>
      <vt:lpstr>Arial</vt:lpstr>
      <vt:lpstr>Arial Black</vt:lpstr>
      <vt:lpstr>GAM98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PowerPoint Template</dc:title>
  <dc:creator>GAM98 . ir</dc:creator>
  <cp:keywords>GAM98</cp:keywords>
  <cp:lastModifiedBy>Mahdi ramazani</cp:lastModifiedBy>
  <cp:revision>30</cp:revision>
  <dcterms:created xsi:type="dcterms:W3CDTF">2023-03-05T14:52:50Z</dcterms:created>
  <dcterms:modified xsi:type="dcterms:W3CDTF">2023-11-21T19:51:49Z</dcterms:modified>
  <cp:category>Thesis</cp:category>
</cp:coreProperties>
</file>